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A681-48A5-4FF3-B6AB-014A8E9D8D2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BEE6-5212-441C-8466-4FBC12E75E6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49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A681-48A5-4FF3-B6AB-014A8E9D8D2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BEE6-5212-441C-8466-4FBC12E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9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A681-48A5-4FF3-B6AB-014A8E9D8D2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BEE6-5212-441C-8466-4FBC12E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8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A681-48A5-4FF3-B6AB-014A8E9D8D2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BEE6-5212-441C-8466-4FBC12E75E6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6123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A681-48A5-4FF3-B6AB-014A8E9D8D2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BEE6-5212-441C-8466-4FBC12E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24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A681-48A5-4FF3-B6AB-014A8E9D8D2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BEE6-5212-441C-8466-4FBC12E75E6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029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A681-48A5-4FF3-B6AB-014A8E9D8D2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BEE6-5212-441C-8466-4FBC12E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3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A681-48A5-4FF3-B6AB-014A8E9D8D2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BEE6-5212-441C-8466-4FBC12E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8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A681-48A5-4FF3-B6AB-014A8E9D8D2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BEE6-5212-441C-8466-4FBC12E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33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A681-48A5-4FF3-B6AB-014A8E9D8D2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BEE6-5212-441C-8466-4FBC12E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0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A681-48A5-4FF3-B6AB-014A8E9D8D2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BEE6-5212-441C-8466-4FBC12E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67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A681-48A5-4FF3-B6AB-014A8E9D8D2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BEE6-5212-441C-8466-4FBC12E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8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A681-48A5-4FF3-B6AB-014A8E9D8D2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BEE6-5212-441C-8466-4FBC12E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93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A681-48A5-4FF3-B6AB-014A8E9D8D2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BEE6-5212-441C-8466-4FBC12E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8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A681-48A5-4FF3-B6AB-014A8E9D8D2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BEE6-5212-441C-8466-4FBC12E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9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A681-48A5-4FF3-B6AB-014A8E9D8D2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BEE6-5212-441C-8466-4FBC12E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15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A681-48A5-4FF3-B6AB-014A8E9D8D2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BEE6-5212-441C-8466-4FBC12E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8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8DA681-48A5-4FF3-B6AB-014A8E9D8D22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5B3BEE6-5212-441C-8466-4FBC12E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833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58">
            <a:extLst>
              <a:ext uri="{FF2B5EF4-FFF2-40B4-BE49-F238E27FC236}">
                <a16:creationId xmlns:a16="http://schemas.microsoft.com/office/drawing/2014/main" id="{EA9F01C1-0F91-7700-7706-7886E65A49BF}"/>
              </a:ext>
            </a:extLst>
          </p:cNvPr>
          <p:cNvGrpSpPr/>
          <p:nvPr/>
        </p:nvGrpSpPr>
        <p:grpSpPr>
          <a:xfrm>
            <a:off x="-46104" y="0"/>
            <a:ext cx="12192000" cy="6858000"/>
            <a:chOff x="-37913" y="1"/>
            <a:chExt cx="10081260" cy="7559040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53178CA6-47E3-2174-01E1-31CC7EA5DA1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37913" y="1"/>
              <a:ext cx="10081260" cy="7559040"/>
            </a:xfrm>
            <a:prstGeom prst="rect">
              <a:avLst/>
            </a:prstGeom>
          </p:spPr>
        </p:pic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76D04D2E-A04D-C68C-FFCE-E84096E3C9B1}"/>
                </a:ext>
              </a:extLst>
            </p:cNvPr>
            <p:cNvSpPr/>
            <p:nvPr/>
          </p:nvSpPr>
          <p:spPr>
            <a:xfrm>
              <a:off x="1999614" y="800516"/>
              <a:ext cx="2147779" cy="7099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4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Зимние</a:t>
              </a:r>
              <a:endParaRPr lang="ru-R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BEB4F3F3-50E8-9BDF-D8CE-D87A62624999}"/>
                </a:ext>
              </a:extLst>
            </p:cNvPr>
            <p:cNvSpPr/>
            <p:nvPr/>
          </p:nvSpPr>
          <p:spPr>
            <a:xfrm>
              <a:off x="3459662" y="800515"/>
              <a:ext cx="4370452" cy="7099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4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забавы и правила</a:t>
              </a:r>
              <a:endParaRPr lang="ru-R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D51E8F6-018C-4C94-AD4A-77C9D110BDEF}"/>
                </a:ext>
              </a:extLst>
            </p:cNvPr>
            <p:cNvSpPr/>
            <p:nvPr/>
          </p:nvSpPr>
          <p:spPr>
            <a:xfrm>
              <a:off x="1986259" y="1303299"/>
              <a:ext cx="5859861" cy="6858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4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поведения на дороге зимой</a:t>
              </a:r>
              <a:endParaRPr lang="ru-R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2C6DD1CA-B0D3-5834-99B2-F94806C32375}"/>
                </a:ext>
              </a:extLst>
            </p:cNvPr>
            <p:cNvSpPr/>
            <p:nvPr/>
          </p:nvSpPr>
          <p:spPr>
            <a:xfrm>
              <a:off x="6553392" y="4815839"/>
              <a:ext cx="1920257" cy="6858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Разработала: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Пикина Г.В.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10F91C81-F1B9-1C47-D460-3DCAFE18C839}"/>
                </a:ext>
              </a:extLst>
            </p:cNvPr>
            <p:cNvSpPr/>
            <p:nvPr/>
          </p:nvSpPr>
          <p:spPr>
            <a:xfrm>
              <a:off x="6477209" y="5501640"/>
              <a:ext cx="2087801" cy="4893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МБДОУ Детский сад № 9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2456">
              <a:extLst>
                <a:ext uri="{FF2B5EF4-FFF2-40B4-BE49-F238E27FC236}">
                  <a16:creationId xmlns:a16="http://schemas.microsoft.com/office/drawing/2014/main" id="{201085CC-5CF5-8059-6A4A-B8FB0C48786B}"/>
                </a:ext>
              </a:extLst>
            </p:cNvPr>
            <p:cNvSpPr/>
            <p:nvPr/>
          </p:nvSpPr>
          <p:spPr>
            <a:xfrm>
              <a:off x="3459662" y="5905501"/>
              <a:ext cx="3086109" cy="23622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Новочеркасск, 2022 год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2" name="Picture 22">
              <a:extLst>
                <a:ext uri="{FF2B5EF4-FFF2-40B4-BE49-F238E27FC236}">
                  <a16:creationId xmlns:a16="http://schemas.microsoft.com/office/drawing/2014/main" id="{9714073C-67EF-C7DF-2367-D4D71FB53E98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308035" y="2848357"/>
              <a:ext cx="3086109" cy="3057144"/>
            </a:xfrm>
            <a:prstGeom prst="rect">
              <a:avLst/>
            </a:prstGeom>
          </p:spPr>
        </p:pic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37EEAF5-8FBE-19CE-DA98-FA12FFF4AA6D}"/>
              </a:ext>
            </a:extLst>
          </p:cNvPr>
          <p:cNvSpPr/>
          <p:nvPr/>
        </p:nvSpPr>
        <p:spPr>
          <a:xfrm>
            <a:off x="2418025" y="1736779"/>
            <a:ext cx="76310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подготовительной группы 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– 7 лет.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5254BCE-9C62-D69E-A18F-447CCD623245}"/>
              </a:ext>
            </a:extLst>
          </p:cNvPr>
          <p:cNvSpPr/>
          <p:nvPr/>
        </p:nvSpPr>
        <p:spPr>
          <a:xfrm>
            <a:off x="2435437" y="392613"/>
            <a:ext cx="708675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№9</a:t>
            </a:r>
            <a:endParaRPr lang="ru-RU" sz="1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909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33">
            <a:extLst>
              <a:ext uri="{FF2B5EF4-FFF2-40B4-BE49-F238E27FC236}">
                <a16:creationId xmlns:a16="http://schemas.microsoft.com/office/drawing/2014/main" id="{E1032C37-376B-93AE-A666-F441579C838C}"/>
              </a:ext>
            </a:extLst>
          </p:cNvPr>
          <p:cNvGrpSpPr/>
          <p:nvPr/>
        </p:nvGrpSpPr>
        <p:grpSpPr>
          <a:xfrm>
            <a:off x="275470" y="0"/>
            <a:ext cx="11097536" cy="5703464"/>
            <a:chOff x="452018" y="659906"/>
            <a:chExt cx="11555876" cy="5280648"/>
          </a:xfrm>
        </p:grpSpPr>
        <p:sp>
          <p:nvSpPr>
            <p:cNvPr id="4" name="Rectangle 476">
              <a:extLst>
                <a:ext uri="{FF2B5EF4-FFF2-40B4-BE49-F238E27FC236}">
                  <a16:creationId xmlns:a16="http://schemas.microsoft.com/office/drawing/2014/main" id="{274B6B41-AD4F-6FCE-F743-73E60EC87603}"/>
                </a:ext>
              </a:extLst>
            </p:cNvPr>
            <p:cNvSpPr/>
            <p:nvPr/>
          </p:nvSpPr>
          <p:spPr>
            <a:xfrm>
              <a:off x="452018" y="659906"/>
              <a:ext cx="11555876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3333C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Правила поведения на зимней дороге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" name="Rectangle 477">
              <a:extLst>
                <a:ext uri="{FF2B5EF4-FFF2-40B4-BE49-F238E27FC236}">
                  <a16:creationId xmlns:a16="http://schemas.microsoft.com/office/drawing/2014/main" id="{CD2E79AC-F153-394B-6C47-C944FB9AB6A4}"/>
                </a:ext>
              </a:extLst>
            </p:cNvPr>
            <p:cNvSpPr/>
            <p:nvPr/>
          </p:nvSpPr>
          <p:spPr>
            <a:xfrm>
              <a:off x="909218" y="1541957"/>
              <a:ext cx="450344" cy="603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478">
              <a:extLst>
                <a:ext uri="{FF2B5EF4-FFF2-40B4-BE49-F238E27FC236}">
                  <a16:creationId xmlns:a16="http://schemas.microsoft.com/office/drawing/2014/main" id="{C30891E8-2A0E-B7F9-90B9-E6BF9D9C34EC}"/>
                </a:ext>
              </a:extLst>
            </p:cNvPr>
            <p:cNvSpPr/>
            <p:nvPr/>
          </p:nvSpPr>
          <p:spPr>
            <a:xfrm>
              <a:off x="1252118" y="1613969"/>
              <a:ext cx="9412877" cy="5086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Запрещается играть рядом с дорогой</a:t>
              </a:r>
              <a:endParaRPr lang="ru-RU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7" name="Picture 480">
              <a:extLst>
                <a:ext uri="{FF2B5EF4-FFF2-40B4-BE49-F238E27FC236}">
                  <a16:creationId xmlns:a16="http://schemas.microsoft.com/office/drawing/2014/main" id="{34D129BB-80C5-D067-B459-367C096CDCF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456432" y="2339342"/>
              <a:ext cx="4320540" cy="3601212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07DB0E-5EB5-9D98-1DBD-5A0029836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7" y="1725424"/>
            <a:ext cx="6288832" cy="50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8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84">
            <a:extLst>
              <a:ext uri="{FF2B5EF4-FFF2-40B4-BE49-F238E27FC236}">
                <a16:creationId xmlns:a16="http://schemas.microsoft.com/office/drawing/2014/main" id="{B5BD0878-6D5D-B648-0894-0850951299B0}"/>
              </a:ext>
            </a:extLst>
          </p:cNvPr>
          <p:cNvGrpSpPr/>
          <p:nvPr/>
        </p:nvGrpSpPr>
        <p:grpSpPr>
          <a:xfrm>
            <a:off x="1507388" y="309386"/>
            <a:ext cx="9596041" cy="6334010"/>
            <a:chOff x="452018" y="659906"/>
            <a:chExt cx="11555876" cy="5567160"/>
          </a:xfrm>
        </p:grpSpPr>
        <p:sp>
          <p:nvSpPr>
            <p:cNvPr id="4" name="Rectangle 485">
              <a:extLst>
                <a:ext uri="{FF2B5EF4-FFF2-40B4-BE49-F238E27FC236}">
                  <a16:creationId xmlns:a16="http://schemas.microsoft.com/office/drawing/2014/main" id="{234EA5BF-67B7-B493-9B44-38CE858DAB20}"/>
                </a:ext>
              </a:extLst>
            </p:cNvPr>
            <p:cNvSpPr/>
            <p:nvPr/>
          </p:nvSpPr>
          <p:spPr>
            <a:xfrm>
              <a:off x="452018" y="659906"/>
              <a:ext cx="11555876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3333C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Правила поведения на зимней дороге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" name="Rectangle 2672">
              <a:extLst>
                <a:ext uri="{FF2B5EF4-FFF2-40B4-BE49-F238E27FC236}">
                  <a16:creationId xmlns:a16="http://schemas.microsoft.com/office/drawing/2014/main" id="{36411907-62C5-5341-2A3E-60A5C4F0C97B}"/>
                </a:ext>
              </a:extLst>
            </p:cNvPr>
            <p:cNvSpPr/>
            <p:nvPr/>
          </p:nvSpPr>
          <p:spPr>
            <a:xfrm>
              <a:off x="909218" y="1613969"/>
              <a:ext cx="300900" cy="5086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</a:t>
              </a:r>
              <a:endParaRPr lang="ru-RU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2673">
              <a:extLst>
                <a:ext uri="{FF2B5EF4-FFF2-40B4-BE49-F238E27FC236}">
                  <a16:creationId xmlns:a16="http://schemas.microsoft.com/office/drawing/2014/main" id="{D2D63521-A61A-ED12-0545-0D3BBB0F6867}"/>
                </a:ext>
              </a:extLst>
            </p:cNvPr>
            <p:cNvSpPr/>
            <p:nvPr/>
          </p:nvSpPr>
          <p:spPr>
            <a:xfrm>
              <a:off x="1135459" y="1613969"/>
              <a:ext cx="9882087" cy="5086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dirty="0">
                  <a:solidFill>
                    <a:srgbClr val="3333C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 </a:t>
              </a:r>
              <a:r>
                <a:rPr lang="ru-RU" sz="3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Будь внимателен при переходе через </a:t>
              </a:r>
              <a:endParaRPr lang="ru-RU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487">
              <a:extLst>
                <a:ext uri="{FF2B5EF4-FFF2-40B4-BE49-F238E27FC236}">
                  <a16:creationId xmlns:a16="http://schemas.microsoft.com/office/drawing/2014/main" id="{6A4C353F-1CF5-DA8D-3B03-DE464F790BE0}"/>
                </a:ext>
              </a:extLst>
            </p:cNvPr>
            <p:cNvSpPr/>
            <p:nvPr/>
          </p:nvSpPr>
          <p:spPr>
            <a:xfrm>
              <a:off x="1252118" y="2067899"/>
              <a:ext cx="8915163" cy="509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дорогу, посмотри  налево, направо </a:t>
              </a:r>
              <a:endParaRPr lang="ru-RU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8" name="Picture 489">
              <a:extLst>
                <a:ext uri="{FF2B5EF4-FFF2-40B4-BE49-F238E27FC236}">
                  <a16:creationId xmlns:a16="http://schemas.microsoft.com/office/drawing/2014/main" id="{CBF4735B-48B4-7344-DDB8-010691DF487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440180" y="2987042"/>
              <a:ext cx="3960876" cy="3240024"/>
            </a:xfrm>
            <a:prstGeom prst="rect">
              <a:avLst/>
            </a:prstGeom>
          </p:spPr>
        </p:pic>
        <p:pic>
          <p:nvPicPr>
            <p:cNvPr id="9" name="Picture 491">
              <a:extLst>
                <a:ext uri="{FF2B5EF4-FFF2-40B4-BE49-F238E27FC236}">
                  <a16:creationId xmlns:a16="http://schemas.microsoft.com/office/drawing/2014/main" id="{BC85B4AF-1818-80DB-EACB-CEC12316C63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327904" y="2772157"/>
              <a:ext cx="3025140" cy="3454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470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95">
            <a:extLst>
              <a:ext uri="{FF2B5EF4-FFF2-40B4-BE49-F238E27FC236}">
                <a16:creationId xmlns:a16="http://schemas.microsoft.com/office/drawing/2014/main" id="{A012A08E-FF3B-5127-B705-C0C41EDEE7C8}"/>
              </a:ext>
            </a:extLst>
          </p:cNvPr>
          <p:cNvGrpSpPr/>
          <p:nvPr/>
        </p:nvGrpSpPr>
        <p:grpSpPr>
          <a:xfrm>
            <a:off x="1146810" y="309386"/>
            <a:ext cx="11929468" cy="6222480"/>
            <a:chOff x="91440" y="659906"/>
            <a:chExt cx="11929468" cy="6222480"/>
          </a:xfrm>
        </p:grpSpPr>
        <p:sp>
          <p:nvSpPr>
            <p:cNvPr id="4" name="Rectangle 498">
              <a:extLst>
                <a:ext uri="{FF2B5EF4-FFF2-40B4-BE49-F238E27FC236}">
                  <a16:creationId xmlns:a16="http://schemas.microsoft.com/office/drawing/2014/main" id="{98A822B9-0425-81E6-EACC-33D9F91C0DEA}"/>
                </a:ext>
              </a:extLst>
            </p:cNvPr>
            <p:cNvSpPr/>
            <p:nvPr/>
          </p:nvSpPr>
          <p:spPr>
            <a:xfrm>
              <a:off x="452018" y="659906"/>
              <a:ext cx="11555876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3333C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Правила поведения на зимней дороге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" name="Rectangle 2693">
              <a:extLst>
                <a:ext uri="{FF2B5EF4-FFF2-40B4-BE49-F238E27FC236}">
                  <a16:creationId xmlns:a16="http://schemas.microsoft.com/office/drawing/2014/main" id="{203D7C37-DD74-B59D-0380-40DFD2DB22A6}"/>
                </a:ext>
              </a:extLst>
            </p:cNvPr>
            <p:cNvSpPr/>
            <p:nvPr/>
          </p:nvSpPr>
          <p:spPr>
            <a:xfrm>
              <a:off x="909218" y="1613969"/>
              <a:ext cx="300900" cy="5086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3</a:t>
              </a:r>
              <a:endParaRPr lang="ru-RU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2694">
              <a:extLst>
                <a:ext uri="{FF2B5EF4-FFF2-40B4-BE49-F238E27FC236}">
                  <a16:creationId xmlns:a16="http://schemas.microsoft.com/office/drawing/2014/main" id="{AA7EA1BA-BA50-3473-877D-8B0E3738F113}"/>
                </a:ext>
              </a:extLst>
            </p:cNvPr>
            <p:cNvSpPr/>
            <p:nvPr/>
          </p:nvSpPr>
          <p:spPr>
            <a:xfrm>
              <a:off x="1135459" y="1613969"/>
              <a:ext cx="10885449" cy="5086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  <a:r>
                <a:rPr lang="ru-RU" sz="3200" dirty="0">
                  <a:solidFill>
                    <a:srgbClr val="3333C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ru-RU" sz="3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Не перебегай дорогу перед автомобилем,</a:t>
              </a:r>
              <a:endParaRPr lang="ru-RU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500">
              <a:extLst>
                <a:ext uri="{FF2B5EF4-FFF2-40B4-BE49-F238E27FC236}">
                  <a16:creationId xmlns:a16="http://schemas.microsoft.com/office/drawing/2014/main" id="{C031DDFE-CB46-9544-19EE-8E2EE46CE909}"/>
                </a:ext>
              </a:extLst>
            </p:cNvPr>
            <p:cNvSpPr/>
            <p:nvPr/>
          </p:nvSpPr>
          <p:spPr>
            <a:xfrm>
              <a:off x="1021994" y="2067899"/>
              <a:ext cx="3513856" cy="509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не выбегай из</a:t>
              </a:r>
              <a:endParaRPr lang="ru-RU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501">
              <a:extLst>
                <a:ext uri="{FF2B5EF4-FFF2-40B4-BE49-F238E27FC236}">
                  <a16:creationId xmlns:a16="http://schemas.microsoft.com/office/drawing/2014/main" id="{6A40FF10-F64E-52A8-17C4-F7AC2F801642}"/>
                </a:ext>
              </a:extLst>
            </p:cNvPr>
            <p:cNvSpPr/>
            <p:nvPr/>
          </p:nvSpPr>
          <p:spPr>
            <a:xfrm>
              <a:off x="3665920" y="1995833"/>
              <a:ext cx="177877" cy="6038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-</a:t>
              </a:r>
              <a:endParaRPr lang="ru-RU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502">
              <a:extLst>
                <a:ext uri="{FF2B5EF4-FFF2-40B4-BE49-F238E27FC236}">
                  <a16:creationId xmlns:a16="http://schemas.microsoft.com/office/drawing/2014/main" id="{68560385-E78D-B039-00E5-16AFFE4F47F0}"/>
                </a:ext>
              </a:extLst>
            </p:cNvPr>
            <p:cNvSpPr/>
            <p:nvPr/>
          </p:nvSpPr>
          <p:spPr>
            <a:xfrm>
              <a:off x="3799078" y="2067899"/>
              <a:ext cx="5998685" cy="509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за другого автомобиля  </a:t>
              </a:r>
              <a:endParaRPr lang="ru-RU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0" name="Picture 504">
              <a:extLst>
                <a:ext uri="{FF2B5EF4-FFF2-40B4-BE49-F238E27FC236}">
                  <a16:creationId xmlns:a16="http://schemas.microsoft.com/office/drawing/2014/main" id="{F97CA9F1-BDF9-4CDB-8F25-A1B7D97B19E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1440" y="2700530"/>
              <a:ext cx="9753600" cy="4181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572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49">
            <a:extLst>
              <a:ext uri="{FF2B5EF4-FFF2-40B4-BE49-F238E27FC236}">
                <a16:creationId xmlns:a16="http://schemas.microsoft.com/office/drawing/2014/main" id="{9FEAEB2D-FA14-C4FC-4410-96A18AD2D67A}"/>
              </a:ext>
            </a:extLst>
          </p:cNvPr>
          <p:cNvGrpSpPr/>
          <p:nvPr/>
        </p:nvGrpSpPr>
        <p:grpSpPr>
          <a:xfrm>
            <a:off x="990055" y="242596"/>
            <a:ext cx="12175438" cy="6176866"/>
            <a:chOff x="0" y="0"/>
            <a:chExt cx="12316936" cy="7559040"/>
          </a:xfrm>
        </p:grpSpPr>
        <p:pic>
          <p:nvPicPr>
            <p:cNvPr id="3" name="Picture 510">
              <a:extLst>
                <a:ext uri="{FF2B5EF4-FFF2-40B4-BE49-F238E27FC236}">
                  <a16:creationId xmlns:a16="http://schemas.microsoft.com/office/drawing/2014/main" id="{9008D068-A5E7-493A-9863-1117350ABF0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081260" cy="7559040"/>
            </a:xfrm>
            <a:prstGeom prst="rect">
              <a:avLst/>
            </a:prstGeom>
          </p:spPr>
        </p:pic>
        <p:pic>
          <p:nvPicPr>
            <p:cNvPr id="4" name="Picture 512">
              <a:extLst>
                <a:ext uri="{FF2B5EF4-FFF2-40B4-BE49-F238E27FC236}">
                  <a16:creationId xmlns:a16="http://schemas.microsoft.com/office/drawing/2014/main" id="{4D5DAF8E-39A1-5275-EDD6-5261BB5A09C1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871472" y="975362"/>
              <a:ext cx="6451093" cy="5986272"/>
            </a:xfrm>
            <a:prstGeom prst="rect">
              <a:avLst/>
            </a:prstGeom>
          </p:spPr>
        </p:pic>
        <p:sp>
          <p:nvSpPr>
            <p:cNvPr id="5" name="Rectangle 513">
              <a:extLst>
                <a:ext uri="{FF2B5EF4-FFF2-40B4-BE49-F238E27FC236}">
                  <a16:creationId xmlns:a16="http://schemas.microsoft.com/office/drawing/2014/main" id="{600FE58F-1127-A688-E946-9DCC87A83CCA}"/>
                </a:ext>
              </a:extLst>
            </p:cNvPr>
            <p:cNvSpPr/>
            <p:nvPr/>
          </p:nvSpPr>
          <p:spPr>
            <a:xfrm>
              <a:off x="452018" y="659906"/>
              <a:ext cx="11555876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3333C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Правила поведения на зимней дороге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2641">
              <a:extLst>
                <a:ext uri="{FF2B5EF4-FFF2-40B4-BE49-F238E27FC236}">
                  <a16:creationId xmlns:a16="http://schemas.microsoft.com/office/drawing/2014/main" id="{EC63BF4F-D7F3-C6A6-F852-5E1E15A84CBC}"/>
                </a:ext>
              </a:extLst>
            </p:cNvPr>
            <p:cNvSpPr/>
            <p:nvPr/>
          </p:nvSpPr>
          <p:spPr>
            <a:xfrm>
              <a:off x="909218" y="1613969"/>
              <a:ext cx="300900" cy="5086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4</a:t>
              </a:r>
              <a:endParaRPr lang="ru-RU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2642">
              <a:extLst>
                <a:ext uri="{FF2B5EF4-FFF2-40B4-BE49-F238E27FC236}">
                  <a16:creationId xmlns:a16="http://schemas.microsoft.com/office/drawing/2014/main" id="{8A269B5B-67D6-D354-A02F-6B97781E3C24}"/>
                </a:ext>
              </a:extLst>
            </p:cNvPr>
            <p:cNvSpPr/>
            <p:nvPr/>
          </p:nvSpPr>
          <p:spPr>
            <a:xfrm>
              <a:off x="1135459" y="1613969"/>
              <a:ext cx="11181477" cy="5086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  <a:r>
                <a:rPr lang="ru-RU" sz="3200" dirty="0">
                  <a:solidFill>
                    <a:srgbClr val="3333C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ru-RU" sz="3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Переходи дорогу в установленных местах  </a:t>
              </a:r>
              <a:endParaRPr lang="ru-RU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027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74">
            <a:extLst>
              <a:ext uri="{FF2B5EF4-FFF2-40B4-BE49-F238E27FC236}">
                <a16:creationId xmlns:a16="http://schemas.microsoft.com/office/drawing/2014/main" id="{7EFDF96A-C4F4-A0DD-8D61-34AB4B8B1901}"/>
              </a:ext>
            </a:extLst>
          </p:cNvPr>
          <p:cNvGrpSpPr/>
          <p:nvPr/>
        </p:nvGrpSpPr>
        <p:grpSpPr>
          <a:xfrm>
            <a:off x="1055370" y="401216"/>
            <a:ext cx="12427365" cy="5878286"/>
            <a:chOff x="0" y="0"/>
            <a:chExt cx="12037684" cy="7559040"/>
          </a:xfrm>
        </p:grpSpPr>
        <p:pic>
          <p:nvPicPr>
            <p:cNvPr id="3" name="Picture 520">
              <a:extLst>
                <a:ext uri="{FF2B5EF4-FFF2-40B4-BE49-F238E27FC236}">
                  <a16:creationId xmlns:a16="http://schemas.microsoft.com/office/drawing/2014/main" id="{41B0B663-D797-D487-338E-73B809DE621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081260" cy="7559040"/>
            </a:xfrm>
            <a:prstGeom prst="rect">
              <a:avLst/>
            </a:prstGeom>
          </p:spPr>
        </p:pic>
        <p:sp>
          <p:nvSpPr>
            <p:cNvPr id="4" name="Rectangle 521">
              <a:extLst>
                <a:ext uri="{FF2B5EF4-FFF2-40B4-BE49-F238E27FC236}">
                  <a16:creationId xmlns:a16="http://schemas.microsoft.com/office/drawing/2014/main" id="{0ACB5B4B-CB51-1FDC-F00E-DB920A160DC0}"/>
                </a:ext>
              </a:extLst>
            </p:cNvPr>
            <p:cNvSpPr/>
            <p:nvPr/>
          </p:nvSpPr>
          <p:spPr>
            <a:xfrm>
              <a:off x="452018" y="659906"/>
              <a:ext cx="11555876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3333C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Правила поведения на зимней дороге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" name="Rectangle 2670">
              <a:extLst>
                <a:ext uri="{FF2B5EF4-FFF2-40B4-BE49-F238E27FC236}">
                  <a16:creationId xmlns:a16="http://schemas.microsoft.com/office/drawing/2014/main" id="{DAB0CB8D-31E2-A146-4ED4-71803127CD86}"/>
                </a:ext>
              </a:extLst>
            </p:cNvPr>
            <p:cNvSpPr/>
            <p:nvPr/>
          </p:nvSpPr>
          <p:spPr>
            <a:xfrm>
              <a:off x="909218" y="1613969"/>
              <a:ext cx="300900" cy="5086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5</a:t>
              </a:r>
              <a:endParaRPr lang="ru-RU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2671">
              <a:extLst>
                <a:ext uri="{FF2B5EF4-FFF2-40B4-BE49-F238E27FC236}">
                  <a16:creationId xmlns:a16="http://schemas.microsoft.com/office/drawing/2014/main" id="{BE20FA98-2F37-1CC2-D632-C42DC67F051A}"/>
                </a:ext>
              </a:extLst>
            </p:cNvPr>
            <p:cNvSpPr/>
            <p:nvPr/>
          </p:nvSpPr>
          <p:spPr>
            <a:xfrm>
              <a:off x="1135459" y="1613969"/>
              <a:ext cx="10902225" cy="5086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 Вдоль дороги иди по тротуару, даже если </a:t>
              </a:r>
              <a:endParaRPr lang="ru-RU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523">
              <a:extLst>
                <a:ext uri="{FF2B5EF4-FFF2-40B4-BE49-F238E27FC236}">
                  <a16:creationId xmlns:a16="http://schemas.microsoft.com/office/drawing/2014/main" id="{A3D06079-85D5-7617-8D50-930F29312887}"/>
                </a:ext>
              </a:extLst>
            </p:cNvPr>
            <p:cNvSpPr/>
            <p:nvPr/>
          </p:nvSpPr>
          <p:spPr>
            <a:xfrm>
              <a:off x="1252118" y="2067899"/>
              <a:ext cx="10072546" cy="509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его занесло снегом. По проезжей части </a:t>
              </a:r>
              <a:endParaRPr lang="ru-RU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524">
              <a:extLst>
                <a:ext uri="{FF2B5EF4-FFF2-40B4-BE49-F238E27FC236}">
                  <a16:creationId xmlns:a16="http://schemas.microsoft.com/office/drawing/2014/main" id="{5D253E21-78A6-584D-259E-563C0F70ED66}"/>
                </a:ext>
              </a:extLst>
            </p:cNvPr>
            <p:cNvSpPr/>
            <p:nvPr/>
          </p:nvSpPr>
          <p:spPr>
            <a:xfrm>
              <a:off x="1252118" y="2521003"/>
              <a:ext cx="5997442" cy="5086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идти строго запрещено.</a:t>
              </a:r>
              <a:endParaRPr lang="ru-RU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9" name="Picture 526">
              <a:extLst>
                <a:ext uri="{FF2B5EF4-FFF2-40B4-BE49-F238E27FC236}">
                  <a16:creationId xmlns:a16="http://schemas.microsoft.com/office/drawing/2014/main" id="{719A9940-9A9B-F6D9-B187-87CD1D6C0123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518343" y="3409494"/>
              <a:ext cx="6728460" cy="3769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1605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59">
            <a:extLst>
              <a:ext uri="{FF2B5EF4-FFF2-40B4-BE49-F238E27FC236}">
                <a16:creationId xmlns:a16="http://schemas.microsoft.com/office/drawing/2014/main" id="{D783FA39-D99A-AE28-2DB6-F0D2D672D19F}"/>
              </a:ext>
            </a:extLst>
          </p:cNvPr>
          <p:cNvGrpSpPr/>
          <p:nvPr/>
        </p:nvGrpSpPr>
        <p:grpSpPr>
          <a:xfrm>
            <a:off x="1507388" y="309386"/>
            <a:ext cx="11555876" cy="5977116"/>
            <a:chOff x="452018" y="659906"/>
            <a:chExt cx="11555876" cy="5977116"/>
          </a:xfrm>
        </p:grpSpPr>
        <p:sp>
          <p:nvSpPr>
            <p:cNvPr id="4" name="Rectangle 533">
              <a:extLst>
                <a:ext uri="{FF2B5EF4-FFF2-40B4-BE49-F238E27FC236}">
                  <a16:creationId xmlns:a16="http://schemas.microsoft.com/office/drawing/2014/main" id="{51693289-8AA6-3063-D2DB-A6C55C846A03}"/>
                </a:ext>
              </a:extLst>
            </p:cNvPr>
            <p:cNvSpPr/>
            <p:nvPr/>
          </p:nvSpPr>
          <p:spPr>
            <a:xfrm>
              <a:off x="452018" y="659906"/>
              <a:ext cx="11555876" cy="5715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>
                  <a:solidFill>
                    <a:srgbClr val="3333C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Правила поведения на зимней дороге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" name="Rectangle 2657">
              <a:extLst>
                <a:ext uri="{FF2B5EF4-FFF2-40B4-BE49-F238E27FC236}">
                  <a16:creationId xmlns:a16="http://schemas.microsoft.com/office/drawing/2014/main" id="{8F735D27-F36B-7515-3340-4AA349795C5C}"/>
                </a:ext>
              </a:extLst>
            </p:cNvPr>
            <p:cNvSpPr/>
            <p:nvPr/>
          </p:nvSpPr>
          <p:spPr>
            <a:xfrm>
              <a:off x="909218" y="1663884"/>
              <a:ext cx="262583" cy="44390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6</a:t>
              </a:r>
              <a:endParaRPr lang="ru-RU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2658">
              <a:extLst>
                <a:ext uri="{FF2B5EF4-FFF2-40B4-BE49-F238E27FC236}">
                  <a16:creationId xmlns:a16="http://schemas.microsoft.com/office/drawing/2014/main" id="{7573A55E-915E-4EE2-D315-4DBF2E49496E}"/>
                </a:ext>
              </a:extLst>
            </p:cNvPr>
            <p:cNvSpPr/>
            <p:nvPr/>
          </p:nvSpPr>
          <p:spPr>
            <a:xfrm>
              <a:off x="1106650" y="1663884"/>
              <a:ext cx="10470278" cy="44390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 Если по дороге движется спецтехника отойди </a:t>
              </a:r>
              <a:endParaRPr lang="ru-RU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535">
              <a:extLst>
                <a:ext uri="{FF2B5EF4-FFF2-40B4-BE49-F238E27FC236}">
                  <a16:creationId xmlns:a16="http://schemas.microsoft.com/office/drawing/2014/main" id="{8C168E39-7C8A-66E0-0651-CAB00283C93D}"/>
                </a:ext>
              </a:extLst>
            </p:cNvPr>
            <p:cNvSpPr/>
            <p:nvPr/>
          </p:nvSpPr>
          <p:spPr>
            <a:xfrm>
              <a:off x="1252118" y="2059902"/>
              <a:ext cx="4076846" cy="4442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как можно дальше</a:t>
              </a:r>
              <a:endParaRPr lang="ru-RU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8" name="Picture 537">
              <a:extLst>
                <a:ext uri="{FF2B5EF4-FFF2-40B4-BE49-F238E27FC236}">
                  <a16:creationId xmlns:a16="http://schemas.microsoft.com/office/drawing/2014/main" id="{295C42C7-0EB1-3ED5-7388-BCD65C2D2892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863852" y="2525270"/>
              <a:ext cx="6210300" cy="4111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207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43">
            <a:extLst>
              <a:ext uri="{FF2B5EF4-FFF2-40B4-BE49-F238E27FC236}">
                <a16:creationId xmlns:a16="http://schemas.microsoft.com/office/drawing/2014/main" id="{3CB65A2A-61DF-4FE0-5256-0B50FA8AF52A}"/>
              </a:ext>
            </a:extLst>
          </p:cNvPr>
          <p:cNvGrpSpPr/>
          <p:nvPr/>
        </p:nvGrpSpPr>
        <p:grpSpPr>
          <a:xfrm>
            <a:off x="1167337" y="193299"/>
            <a:ext cx="10122703" cy="6471402"/>
            <a:chOff x="0" y="0"/>
            <a:chExt cx="10313841" cy="7559040"/>
          </a:xfrm>
        </p:grpSpPr>
        <p:pic>
          <p:nvPicPr>
            <p:cNvPr id="3" name="Picture 543">
              <a:extLst>
                <a:ext uri="{FF2B5EF4-FFF2-40B4-BE49-F238E27FC236}">
                  <a16:creationId xmlns:a16="http://schemas.microsoft.com/office/drawing/2014/main" id="{DA0287A8-3217-ADB1-ECA6-24CDE86B0D1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081260" cy="7559040"/>
            </a:xfrm>
            <a:prstGeom prst="rect">
              <a:avLst/>
            </a:prstGeom>
          </p:spPr>
        </p:pic>
        <p:sp>
          <p:nvSpPr>
            <p:cNvPr id="4" name="Rectangle 544">
              <a:extLst>
                <a:ext uri="{FF2B5EF4-FFF2-40B4-BE49-F238E27FC236}">
                  <a16:creationId xmlns:a16="http://schemas.microsoft.com/office/drawing/2014/main" id="{4328AFBD-0C20-5C98-330B-E29F4C14ACE0}"/>
                </a:ext>
              </a:extLst>
            </p:cNvPr>
            <p:cNvSpPr/>
            <p:nvPr/>
          </p:nvSpPr>
          <p:spPr>
            <a:xfrm>
              <a:off x="2878582" y="642201"/>
              <a:ext cx="5240106" cy="4442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>
                  <a:solidFill>
                    <a:srgbClr val="3333C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Помните и соблюдайте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" name="Rectangle 545">
              <a:extLst>
                <a:ext uri="{FF2B5EF4-FFF2-40B4-BE49-F238E27FC236}">
                  <a16:creationId xmlns:a16="http://schemas.microsoft.com/office/drawing/2014/main" id="{E6069668-8C1D-36D5-C818-018EF5E23528}"/>
                </a:ext>
              </a:extLst>
            </p:cNvPr>
            <p:cNvSpPr/>
            <p:nvPr/>
          </p:nvSpPr>
          <p:spPr>
            <a:xfrm>
              <a:off x="1893697" y="1040568"/>
              <a:ext cx="8420144" cy="44390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>
                  <a:solidFill>
                    <a:srgbClr val="3333C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правила дорожного   движения!!!!!!!!!!!!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6" name="Picture 2764">
              <a:extLst>
                <a:ext uri="{FF2B5EF4-FFF2-40B4-BE49-F238E27FC236}">
                  <a16:creationId xmlns:a16="http://schemas.microsoft.com/office/drawing/2014/main" id="{EAC50FCC-2CF2-78D0-830C-7ABA87EBE747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1336" y="2"/>
              <a:ext cx="10034016" cy="7543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856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489">
            <a:extLst>
              <a:ext uri="{FF2B5EF4-FFF2-40B4-BE49-F238E27FC236}">
                <a16:creationId xmlns:a16="http://schemas.microsoft.com/office/drawing/2014/main" id="{3FA22D93-1010-FD9C-1F9A-BD7A91844717}"/>
              </a:ext>
            </a:extLst>
          </p:cNvPr>
          <p:cNvGrpSpPr/>
          <p:nvPr/>
        </p:nvGrpSpPr>
        <p:grpSpPr>
          <a:xfrm>
            <a:off x="0" y="0"/>
            <a:ext cx="12211811" cy="6858000"/>
            <a:chOff x="76552" y="-154993"/>
            <a:chExt cx="10081260" cy="7559040"/>
          </a:xfrm>
        </p:grpSpPr>
        <p:pic>
          <p:nvPicPr>
            <p:cNvPr id="8" name="Picture 34">
              <a:extLst>
                <a:ext uri="{FF2B5EF4-FFF2-40B4-BE49-F238E27FC236}">
                  <a16:creationId xmlns:a16="http://schemas.microsoft.com/office/drawing/2014/main" id="{EB9D1937-4708-94BA-0B94-A4354F02E20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6552" y="-154993"/>
              <a:ext cx="10081260" cy="7559040"/>
            </a:xfrm>
            <a:prstGeom prst="rect">
              <a:avLst/>
            </a:prstGeom>
          </p:spPr>
        </p:pic>
        <p:sp>
          <p:nvSpPr>
            <p:cNvPr id="19" name="Rectangle 45">
              <a:extLst>
                <a:ext uri="{FF2B5EF4-FFF2-40B4-BE49-F238E27FC236}">
                  <a16:creationId xmlns:a16="http://schemas.microsoft.com/office/drawing/2014/main" id="{1EE55F64-9897-39F4-4047-EC9E1A4B1F2A}"/>
                </a:ext>
              </a:extLst>
            </p:cNvPr>
            <p:cNvSpPr/>
            <p:nvPr/>
          </p:nvSpPr>
          <p:spPr>
            <a:xfrm>
              <a:off x="6510782" y="4689047"/>
              <a:ext cx="224769" cy="7525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6" name="Picture 53">
              <a:extLst>
                <a:ext uri="{FF2B5EF4-FFF2-40B4-BE49-F238E27FC236}">
                  <a16:creationId xmlns:a16="http://schemas.microsoft.com/office/drawing/2014/main" id="{05672077-6CEB-2E6B-EEF1-3611FC2C4B72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152288" y="513507"/>
              <a:ext cx="2678791" cy="3098373"/>
            </a:xfrm>
            <a:prstGeom prst="rect">
              <a:avLst/>
            </a:prstGeom>
          </p:spPr>
        </p:pic>
        <p:pic>
          <p:nvPicPr>
            <p:cNvPr id="27" name="Picture 55">
              <a:extLst>
                <a:ext uri="{FF2B5EF4-FFF2-40B4-BE49-F238E27FC236}">
                  <a16:creationId xmlns:a16="http://schemas.microsoft.com/office/drawing/2014/main" id="{F3B21D1E-57BC-60F1-4B0F-E0D7FEBBAC98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09459" y="3624527"/>
              <a:ext cx="2514841" cy="2484413"/>
            </a:xfrm>
            <a:prstGeom prst="rect">
              <a:avLst/>
            </a:prstGeom>
          </p:spPr>
        </p:pic>
      </p:grpSp>
      <p:sp>
        <p:nvSpPr>
          <p:cNvPr id="28" name="Текстовое поле 47">
            <a:extLst>
              <a:ext uri="{FF2B5EF4-FFF2-40B4-BE49-F238E27FC236}">
                <a16:creationId xmlns:a16="http://schemas.microsoft.com/office/drawing/2014/main" id="{0B2983D9-E1AF-D20E-DA31-C68C5CFDA51E}"/>
              </a:ext>
            </a:extLst>
          </p:cNvPr>
          <p:cNvSpPr txBox="1"/>
          <p:nvPr/>
        </p:nvSpPr>
        <p:spPr>
          <a:xfrm>
            <a:off x="6204857" y="668694"/>
            <a:ext cx="4279811" cy="511628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182880" tIns="0" rIns="13716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Раскраснелась детвора -</a:t>
            </a:r>
            <a:b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Накатала три шара!</a:t>
            </a:r>
            <a:b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Друг на друга их сложили,</a:t>
            </a:r>
            <a:b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И ведро нагромоздили.</a:t>
            </a:r>
            <a:b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b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Нос - морковка, уголь - глазки,</a:t>
            </a:r>
            <a:b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Снеговик из детской сказки!</a:t>
            </a:r>
            <a:b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Руки - ветки, рот - конфета...</a:t>
            </a:r>
            <a:b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Пусть стоит теперь до лета!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84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553">
            <a:extLst>
              <a:ext uri="{FF2B5EF4-FFF2-40B4-BE49-F238E27FC236}">
                <a16:creationId xmlns:a16="http://schemas.microsoft.com/office/drawing/2014/main" id="{8722BB96-2C98-3270-AC7B-F31F24BD281D}"/>
              </a:ext>
            </a:extLst>
          </p:cNvPr>
          <p:cNvGrpSpPr/>
          <p:nvPr/>
        </p:nvGrpSpPr>
        <p:grpSpPr>
          <a:xfrm>
            <a:off x="1558595" y="311247"/>
            <a:ext cx="8579800" cy="5592953"/>
            <a:chOff x="503225" y="661767"/>
            <a:chExt cx="8579800" cy="5592953"/>
          </a:xfrm>
        </p:grpSpPr>
        <p:sp>
          <p:nvSpPr>
            <p:cNvPr id="7" name="Rectangle 79">
              <a:extLst>
                <a:ext uri="{FF2B5EF4-FFF2-40B4-BE49-F238E27FC236}">
                  <a16:creationId xmlns:a16="http://schemas.microsoft.com/office/drawing/2014/main" id="{5D72E2A5-9328-66ED-89AF-2EF920C3BD72}"/>
                </a:ext>
              </a:extLst>
            </p:cNvPr>
            <p:cNvSpPr/>
            <p:nvPr/>
          </p:nvSpPr>
          <p:spPr>
            <a:xfrm>
              <a:off x="577870" y="661767"/>
              <a:ext cx="4095756" cy="4915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Я катаюсь на коньках</a:t>
              </a:r>
              <a:r>
                <a:rPr lang="ru-RU" sz="3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80">
              <a:extLst>
                <a:ext uri="{FF2B5EF4-FFF2-40B4-BE49-F238E27FC236}">
                  <a16:creationId xmlns:a16="http://schemas.microsoft.com/office/drawing/2014/main" id="{21F8F8E2-D47F-3A94-80F9-7E5346E7F75B}"/>
                </a:ext>
              </a:extLst>
            </p:cNvPr>
            <p:cNvSpPr/>
            <p:nvPr/>
          </p:nvSpPr>
          <p:spPr>
            <a:xfrm>
              <a:off x="503225" y="1054393"/>
              <a:ext cx="4537405" cy="4915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разогрелись ушки!</a:t>
              </a:r>
              <a:endPara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1">
              <a:extLst>
                <a:ext uri="{FF2B5EF4-FFF2-40B4-BE49-F238E27FC236}">
                  <a16:creationId xmlns:a16="http://schemas.microsoft.com/office/drawing/2014/main" id="{9DC28CED-6FC9-26E3-CD9E-86162D0B8374}"/>
                </a:ext>
              </a:extLst>
            </p:cNvPr>
            <p:cNvSpPr/>
            <p:nvPr/>
          </p:nvSpPr>
          <p:spPr>
            <a:xfrm>
              <a:off x="503225" y="1540065"/>
              <a:ext cx="4610287" cy="3926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Рукавички на руках,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82">
              <a:extLst>
                <a:ext uri="{FF2B5EF4-FFF2-40B4-BE49-F238E27FC236}">
                  <a16:creationId xmlns:a16="http://schemas.microsoft.com/office/drawing/2014/main" id="{D29055D9-5F45-CC75-F765-EC76DD34A35C}"/>
                </a:ext>
              </a:extLst>
            </p:cNvPr>
            <p:cNvSpPr/>
            <p:nvPr/>
          </p:nvSpPr>
          <p:spPr>
            <a:xfrm>
              <a:off x="503225" y="2031603"/>
              <a:ext cx="4450319" cy="3926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шапка на </a:t>
              </a:r>
              <a:r>
                <a:rPr lang="ru-RU" sz="3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макушке</a:t>
              </a:r>
              <a:r>
                <a:rPr lang="ru-RU" sz="3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!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1" name="Picture 84">
              <a:extLst>
                <a:ext uri="{FF2B5EF4-FFF2-40B4-BE49-F238E27FC236}">
                  <a16:creationId xmlns:a16="http://schemas.microsoft.com/office/drawing/2014/main" id="{8AD294FE-63D0-CD83-2C00-4B3244990CE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680318" y="1007938"/>
              <a:ext cx="3402707" cy="2832582"/>
            </a:xfrm>
            <a:prstGeom prst="rect">
              <a:avLst/>
            </a:prstGeom>
          </p:spPr>
        </p:pic>
        <p:pic>
          <p:nvPicPr>
            <p:cNvPr id="12" name="Picture 86">
              <a:extLst>
                <a:ext uri="{FF2B5EF4-FFF2-40B4-BE49-F238E27FC236}">
                  <a16:creationId xmlns:a16="http://schemas.microsoft.com/office/drawing/2014/main" id="{D82E94CA-9987-2A2A-6F39-7E35E27241DE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71253" y="2810989"/>
              <a:ext cx="3274229" cy="3443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348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97">
            <a:extLst>
              <a:ext uri="{FF2B5EF4-FFF2-40B4-BE49-F238E27FC236}">
                <a16:creationId xmlns:a16="http://schemas.microsoft.com/office/drawing/2014/main" id="{3F6D56AE-68CC-692A-6EE0-C5C32AB44C10}"/>
              </a:ext>
            </a:extLst>
          </p:cNvPr>
          <p:cNvGrpSpPr/>
          <p:nvPr/>
        </p:nvGrpSpPr>
        <p:grpSpPr>
          <a:xfrm>
            <a:off x="1394109" y="115995"/>
            <a:ext cx="8853437" cy="5727585"/>
            <a:chOff x="1152754" y="466515"/>
            <a:chExt cx="7320686" cy="5727585"/>
          </a:xfrm>
        </p:grpSpPr>
        <p:pic>
          <p:nvPicPr>
            <p:cNvPr id="4" name="Picture 92">
              <a:extLst>
                <a:ext uri="{FF2B5EF4-FFF2-40B4-BE49-F238E27FC236}">
                  <a16:creationId xmlns:a16="http://schemas.microsoft.com/office/drawing/2014/main" id="{4BCB125F-1269-228A-00BF-9F8F5EF4B06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341798" y="466515"/>
              <a:ext cx="3695869" cy="2649218"/>
            </a:xfrm>
            <a:prstGeom prst="rect">
              <a:avLst/>
            </a:prstGeom>
          </p:spPr>
        </p:pic>
        <p:sp>
          <p:nvSpPr>
            <p:cNvPr id="5" name="Rectangle 93">
              <a:extLst>
                <a:ext uri="{FF2B5EF4-FFF2-40B4-BE49-F238E27FC236}">
                  <a16:creationId xmlns:a16="http://schemas.microsoft.com/office/drawing/2014/main" id="{95BED357-E559-D16A-AC0C-31190B89F283}"/>
                </a:ext>
              </a:extLst>
            </p:cNvPr>
            <p:cNvSpPr/>
            <p:nvPr/>
          </p:nvSpPr>
          <p:spPr>
            <a:xfrm>
              <a:off x="1152754" y="4035558"/>
              <a:ext cx="3316224" cy="4930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Ровно стелются две </a:t>
              </a:r>
              <a:endPara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94">
              <a:extLst>
                <a:ext uri="{FF2B5EF4-FFF2-40B4-BE49-F238E27FC236}">
                  <a16:creationId xmlns:a16="http://schemas.microsoft.com/office/drawing/2014/main" id="{35CF3A03-C904-1D42-7012-A0CC06D6A39B}"/>
                </a:ext>
              </a:extLst>
            </p:cNvPr>
            <p:cNvSpPr/>
            <p:nvPr/>
          </p:nvSpPr>
          <p:spPr>
            <a:xfrm>
              <a:off x="1757061" y="4335960"/>
              <a:ext cx="1643094" cy="4915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ленты,</a:t>
              </a:r>
              <a:endPara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95">
              <a:extLst>
                <a:ext uri="{FF2B5EF4-FFF2-40B4-BE49-F238E27FC236}">
                  <a16:creationId xmlns:a16="http://schemas.microsoft.com/office/drawing/2014/main" id="{3FE778B7-8FDD-99D9-BE45-F4669EE04C07}"/>
                </a:ext>
              </a:extLst>
            </p:cNvPr>
            <p:cNvSpPr/>
            <p:nvPr/>
          </p:nvSpPr>
          <p:spPr>
            <a:xfrm>
              <a:off x="1341798" y="4704013"/>
              <a:ext cx="2987650" cy="6333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Две блестящие змеи.</a:t>
              </a:r>
              <a:endPara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96">
              <a:extLst>
                <a:ext uri="{FF2B5EF4-FFF2-40B4-BE49-F238E27FC236}">
                  <a16:creationId xmlns:a16="http://schemas.microsoft.com/office/drawing/2014/main" id="{BBEB71F9-6905-155E-FED2-CFD3B7E83F49}"/>
                </a:ext>
              </a:extLst>
            </p:cNvPr>
            <p:cNvSpPr/>
            <p:nvPr/>
          </p:nvSpPr>
          <p:spPr>
            <a:xfrm>
              <a:off x="1341798" y="5297988"/>
              <a:ext cx="3611393" cy="5476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Это лыжников приметы,</a:t>
              </a:r>
              <a:endPara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97">
              <a:extLst>
                <a:ext uri="{FF2B5EF4-FFF2-40B4-BE49-F238E27FC236}">
                  <a16:creationId xmlns:a16="http://schemas.microsoft.com/office/drawing/2014/main" id="{972F92AE-764A-E7C0-7E42-1684FCF1FA3F}"/>
                </a:ext>
              </a:extLst>
            </p:cNvPr>
            <p:cNvSpPr/>
            <p:nvPr/>
          </p:nvSpPr>
          <p:spPr>
            <a:xfrm>
              <a:off x="1152754" y="5701039"/>
              <a:ext cx="3684708" cy="4930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Вдалеке </a:t>
              </a:r>
              <a:r>
                <a:rPr lang="ru-RU" sz="3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они</a:t>
              </a:r>
              <a:r>
                <a:rPr lang="ru-RU" sz="3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видны.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0" name="Picture 99">
              <a:extLst>
                <a:ext uri="{FF2B5EF4-FFF2-40B4-BE49-F238E27FC236}">
                  <a16:creationId xmlns:a16="http://schemas.microsoft.com/office/drawing/2014/main" id="{C928D4AB-CF0A-A500-CD4B-8C62A8002E2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157216" y="509526"/>
              <a:ext cx="3316224" cy="4515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706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61">
            <a:extLst>
              <a:ext uri="{FF2B5EF4-FFF2-40B4-BE49-F238E27FC236}">
                <a16:creationId xmlns:a16="http://schemas.microsoft.com/office/drawing/2014/main" id="{A38882A1-A710-3D6A-5204-0F15E374C9F2}"/>
              </a:ext>
            </a:extLst>
          </p:cNvPr>
          <p:cNvGrpSpPr/>
          <p:nvPr/>
        </p:nvGrpSpPr>
        <p:grpSpPr>
          <a:xfrm>
            <a:off x="1818405" y="111967"/>
            <a:ext cx="8697196" cy="6399406"/>
            <a:chOff x="753703" y="339222"/>
            <a:chExt cx="9138947" cy="7082508"/>
          </a:xfrm>
        </p:grpSpPr>
        <p:sp>
          <p:nvSpPr>
            <p:cNvPr id="4" name="Rectangle 104">
              <a:extLst>
                <a:ext uri="{FF2B5EF4-FFF2-40B4-BE49-F238E27FC236}">
                  <a16:creationId xmlns:a16="http://schemas.microsoft.com/office/drawing/2014/main" id="{839B77E8-F696-0F9C-49E8-B9A0223F03EE}"/>
                </a:ext>
              </a:extLst>
            </p:cNvPr>
            <p:cNvSpPr/>
            <p:nvPr/>
          </p:nvSpPr>
          <p:spPr>
            <a:xfrm>
              <a:off x="5436109" y="339222"/>
              <a:ext cx="4075910" cy="4915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Снег искрится,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" name="Rectangle 105">
              <a:extLst>
                <a:ext uri="{FF2B5EF4-FFF2-40B4-BE49-F238E27FC236}">
                  <a16:creationId xmlns:a16="http://schemas.microsoft.com/office/drawing/2014/main" id="{1EAAC3B6-A35F-13BC-19B5-7052EEB863E3}"/>
                </a:ext>
              </a:extLst>
            </p:cNvPr>
            <p:cNvSpPr/>
            <p:nvPr/>
          </p:nvSpPr>
          <p:spPr>
            <a:xfrm>
              <a:off x="5519928" y="778134"/>
              <a:ext cx="3823777" cy="4915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снег кружится,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106">
              <a:extLst>
                <a:ext uri="{FF2B5EF4-FFF2-40B4-BE49-F238E27FC236}">
                  <a16:creationId xmlns:a16="http://schemas.microsoft.com/office/drawing/2014/main" id="{72B81BDA-B467-41C7-6F2B-0138E7641091}"/>
                </a:ext>
              </a:extLst>
            </p:cNvPr>
            <p:cNvSpPr/>
            <p:nvPr/>
          </p:nvSpPr>
          <p:spPr>
            <a:xfrm>
              <a:off x="5571744" y="1216825"/>
              <a:ext cx="3831450" cy="4919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Вдруг мне это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107">
              <a:extLst>
                <a:ext uri="{FF2B5EF4-FFF2-40B4-BE49-F238E27FC236}">
                  <a16:creationId xmlns:a16="http://schemas.microsoft.com/office/drawing/2014/main" id="{CE4520A3-2376-D83A-C439-CC3A924942E0}"/>
                </a:ext>
              </a:extLst>
            </p:cNvPr>
            <p:cNvSpPr/>
            <p:nvPr/>
          </p:nvSpPr>
          <p:spPr>
            <a:xfrm>
              <a:off x="5498592" y="1656212"/>
              <a:ext cx="3879732" cy="4915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только снится.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108">
              <a:extLst>
                <a:ext uri="{FF2B5EF4-FFF2-40B4-BE49-F238E27FC236}">
                  <a16:creationId xmlns:a16="http://schemas.microsoft.com/office/drawing/2014/main" id="{940D11E1-5E94-4E8F-A357-A8951E12DD2A}"/>
                </a:ext>
              </a:extLst>
            </p:cNvPr>
            <p:cNvSpPr/>
            <p:nvPr/>
          </p:nvSpPr>
          <p:spPr>
            <a:xfrm>
              <a:off x="5686044" y="2096648"/>
              <a:ext cx="3528835" cy="4915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Что же стало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109">
              <a:extLst>
                <a:ext uri="{FF2B5EF4-FFF2-40B4-BE49-F238E27FC236}">
                  <a16:creationId xmlns:a16="http://schemas.microsoft.com/office/drawing/2014/main" id="{EB5D5C8D-5ED2-C6D5-6546-C3A256346839}"/>
                </a:ext>
              </a:extLst>
            </p:cNvPr>
            <p:cNvSpPr/>
            <p:nvPr/>
          </p:nvSpPr>
          <p:spPr>
            <a:xfrm>
              <a:off x="5436108" y="2535560"/>
              <a:ext cx="4043937" cy="4915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вдруг со мной?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110">
              <a:extLst>
                <a:ext uri="{FF2B5EF4-FFF2-40B4-BE49-F238E27FC236}">
                  <a16:creationId xmlns:a16="http://schemas.microsoft.com/office/drawing/2014/main" id="{CD8E9689-459F-EE57-B0CE-6DD7DDF9E167}"/>
                </a:ext>
              </a:extLst>
            </p:cNvPr>
            <p:cNvSpPr/>
            <p:nvPr/>
          </p:nvSpPr>
          <p:spPr>
            <a:xfrm>
              <a:off x="5484876" y="2974250"/>
              <a:ext cx="4061201" cy="4919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Я как будто бы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11">
              <a:extLst>
                <a:ext uri="{FF2B5EF4-FFF2-40B4-BE49-F238E27FC236}">
                  <a16:creationId xmlns:a16="http://schemas.microsoft.com/office/drawing/2014/main" id="{DE5F9D02-0895-E561-EC28-71A571104E83}"/>
                </a:ext>
              </a:extLst>
            </p:cNvPr>
            <p:cNvSpPr/>
            <p:nvPr/>
          </p:nvSpPr>
          <p:spPr>
            <a:xfrm>
              <a:off x="6350762" y="3415289"/>
              <a:ext cx="1614333" cy="4915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герой,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2">
              <a:extLst>
                <a:ext uri="{FF2B5EF4-FFF2-40B4-BE49-F238E27FC236}">
                  <a16:creationId xmlns:a16="http://schemas.microsoft.com/office/drawing/2014/main" id="{F6E91ACE-CFD1-F231-6F7B-69417A260095}"/>
                </a:ext>
              </a:extLst>
            </p:cNvPr>
            <p:cNvSpPr/>
            <p:nvPr/>
          </p:nvSpPr>
          <p:spPr>
            <a:xfrm>
              <a:off x="6042914" y="3854201"/>
              <a:ext cx="2577075" cy="4915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Крепость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13">
              <a:extLst>
                <a:ext uri="{FF2B5EF4-FFF2-40B4-BE49-F238E27FC236}">
                  <a16:creationId xmlns:a16="http://schemas.microsoft.com/office/drawing/2014/main" id="{6EA2842D-3F68-79A5-BB52-4E5BFBDE3BF4}"/>
                </a:ext>
              </a:extLst>
            </p:cNvPr>
            <p:cNvSpPr/>
            <p:nvPr/>
          </p:nvSpPr>
          <p:spPr>
            <a:xfrm>
              <a:off x="5509260" y="4292892"/>
              <a:ext cx="3851862" cy="4919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снежную свою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14">
              <a:extLst>
                <a:ext uri="{FF2B5EF4-FFF2-40B4-BE49-F238E27FC236}">
                  <a16:creationId xmlns:a16="http://schemas.microsoft.com/office/drawing/2014/main" id="{88AFA93D-A78C-BB2E-EB13-2B5EB916EB2F}"/>
                </a:ext>
              </a:extLst>
            </p:cNvPr>
            <p:cNvSpPr/>
            <p:nvPr/>
          </p:nvSpPr>
          <p:spPr>
            <a:xfrm>
              <a:off x="5276088" y="4732280"/>
              <a:ext cx="4616562" cy="4915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Защищаю в злом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15">
              <a:extLst>
                <a:ext uri="{FF2B5EF4-FFF2-40B4-BE49-F238E27FC236}">
                  <a16:creationId xmlns:a16="http://schemas.microsoft.com/office/drawing/2014/main" id="{15DC3D83-A894-5576-CFB4-B01DED533EA6}"/>
                </a:ext>
              </a:extLst>
            </p:cNvPr>
            <p:cNvSpPr/>
            <p:nvPr/>
          </p:nvSpPr>
          <p:spPr>
            <a:xfrm>
              <a:off x="6483350" y="5172716"/>
              <a:ext cx="1263436" cy="4915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бою!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16">
              <a:extLst>
                <a:ext uri="{FF2B5EF4-FFF2-40B4-BE49-F238E27FC236}">
                  <a16:creationId xmlns:a16="http://schemas.microsoft.com/office/drawing/2014/main" id="{0DAEAF66-EB7E-5AE0-05EE-CBC792D6170D}"/>
                </a:ext>
              </a:extLst>
            </p:cNvPr>
            <p:cNvSpPr/>
            <p:nvPr/>
          </p:nvSpPr>
          <p:spPr>
            <a:xfrm>
              <a:off x="5910326" y="5611627"/>
              <a:ext cx="2931108" cy="4915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Все удары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17">
              <a:extLst>
                <a:ext uri="{FF2B5EF4-FFF2-40B4-BE49-F238E27FC236}">
                  <a16:creationId xmlns:a16="http://schemas.microsoft.com/office/drawing/2014/main" id="{CB0008EC-35E1-D906-E61B-89AF95D56C8D}"/>
                </a:ext>
              </a:extLst>
            </p:cNvPr>
            <p:cNvSpPr/>
            <p:nvPr/>
          </p:nvSpPr>
          <p:spPr>
            <a:xfrm>
              <a:off x="6041390" y="6050844"/>
              <a:ext cx="2437971" cy="4915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отражаю,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18">
              <a:extLst>
                <a:ext uri="{FF2B5EF4-FFF2-40B4-BE49-F238E27FC236}">
                  <a16:creationId xmlns:a16="http://schemas.microsoft.com/office/drawing/2014/main" id="{2025C1CC-177D-2F94-EC87-93D416A92B29}"/>
                </a:ext>
              </a:extLst>
            </p:cNvPr>
            <p:cNvSpPr/>
            <p:nvPr/>
          </p:nvSpPr>
          <p:spPr>
            <a:xfrm>
              <a:off x="5481828" y="6491280"/>
              <a:ext cx="4070084" cy="4915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Всех снежками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19">
              <a:extLst>
                <a:ext uri="{FF2B5EF4-FFF2-40B4-BE49-F238E27FC236}">
                  <a16:creationId xmlns:a16="http://schemas.microsoft.com/office/drawing/2014/main" id="{A19D512F-6A03-4001-F23A-757A91D12D1D}"/>
                </a:ext>
              </a:extLst>
            </p:cNvPr>
            <p:cNvSpPr/>
            <p:nvPr/>
          </p:nvSpPr>
          <p:spPr>
            <a:xfrm>
              <a:off x="6064250" y="6930192"/>
              <a:ext cx="2375218" cy="4915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закидаю!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0" name="Picture 121">
              <a:extLst>
                <a:ext uri="{FF2B5EF4-FFF2-40B4-BE49-F238E27FC236}">
                  <a16:creationId xmlns:a16="http://schemas.microsoft.com/office/drawing/2014/main" id="{0989C96F-402B-9CD8-319A-FB24B930657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350264" y="3268132"/>
              <a:ext cx="3797469" cy="2673267"/>
            </a:xfrm>
            <a:prstGeom prst="rect">
              <a:avLst/>
            </a:prstGeom>
          </p:spPr>
        </p:pic>
        <p:pic>
          <p:nvPicPr>
            <p:cNvPr id="21" name="Picture 123">
              <a:extLst>
                <a:ext uri="{FF2B5EF4-FFF2-40B4-BE49-F238E27FC236}">
                  <a16:creationId xmlns:a16="http://schemas.microsoft.com/office/drawing/2014/main" id="{CCB904E2-2BBC-7806-1D1E-459DD45DB5C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53703" y="441115"/>
              <a:ext cx="4156964" cy="2513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66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37">
            <a:extLst>
              <a:ext uri="{FF2B5EF4-FFF2-40B4-BE49-F238E27FC236}">
                <a16:creationId xmlns:a16="http://schemas.microsoft.com/office/drawing/2014/main" id="{582D1FB7-9517-18F7-9CE6-2D89736B53E6}"/>
              </a:ext>
            </a:extLst>
          </p:cNvPr>
          <p:cNvGrpSpPr/>
          <p:nvPr/>
        </p:nvGrpSpPr>
        <p:grpSpPr>
          <a:xfrm>
            <a:off x="1464907" y="270586"/>
            <a:ext cx="11650823" cy="6018245"/>
            <a:chOff x="0" y="0"/>
            <a:chExt cx="12090403" cy="7559040"/>
          </a:xfrm>
        </p:grpSpPr>
        <p:pic>
          <p:nvPicPr>
            <p:cNvPr id="3" name="Picture 139">
              <a:extLst>
                <a:ext uri="{FF2B5EF4-FFF2-40B4-BE49-F238E27FC236}">
                  <a16:creationId xmlns:a16="http://schemas.microsoft.com/office/drawing/2014/main" id="{8F4DA22C-BBA2-08A8-02D8-B058C5B3DAF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081260" cy="7559040"/>
            </a:xfrm>
            <a:prstGeom prst="rect">
              <a:avLst/>
            </a:prstGeom>
          </p:spPr>
        </p:pic>
        <p:sp>
          <p:nvSpPr>
            <p:cNvPr id="4" name="Rectangle 140">
              <a:extLst>
                <a:ext uri="{FF2B5EF4-FFF2-40B4-BE49-F238E27FC236}">
                  <a16:creationId xmlns:a16="http://schemas.microsoft.com/office/drawing/2014/main" id="{6DCD4358-5483-FDDA-3278-573FD3A7D1D9}"/>
                </a:ext>
              </a:extLst>
            </p:cNvPr>
            <p:cNvSpPr/>
            <p:nvPr/>
          </p:nvSpPr>
          <p:spPr>
            <a:xfrm>
              <a:off x="1375918" y="586035"/>
              <a:ext cx="4973973" cy="44390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Ох, отличная забава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" name="Rectangle 141">
              <a:extLst>
                <a:ext uri="{FF2B5EF4-FFF2-40B4-BE49-F238E27FC236}">
                  <a16:creationId xmlns:a16="http://schemas.microsoft.com/office/drawing/2014/main" id="{F5BF8F6D-B113-80B7-9620-C91420C4D12A}"/>
                </a:ext>
              </a:extLst>
            </p:cNvPr>
            <p:cNvSpPr/>
            <p:nvPr/>
          </p:nvSpPr>
          <p:spPr>
            <a:xfrm>
              <a:off x="5117846" y="586035"/>
              <a:ext cx="262583" cy="44390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–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142">
              <a:extLst>
                <a:ext uri="{FF2B5EF4-FFF2-40B4-BE49-F238E27FC236}">
                  <a16:creationId xmlns:a16="http://schemas.microsoft.com/office/drawing/2014/main" id="{C6416A9B-5FD4-4CBF-67A0-3ABC6798C9FA}"/>
                </a:ext>
              </a:extLst>
            </p:cNvPr>
            <p:cNvSpPr/>
            <p:nvPr/>
          </p:nvSpPr>
          <p:spPr>
            <a:xfrm>
              <a:off x="5415407" y="586035"/>
              <a:ext cx="4501228" cy="44390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на санях кататься!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143">
              <a:extLst>
                <a:ext uri="{FF2B5EF4-FFF2-40B4-BE49-F238E27FC236}">
                  <a16:creationId xmlns:a16="http://schemas.microsoft.com/office/drawing/2014/main" id="{961CDCA1-EE7B-841A-CC4F-B3E00571DB95}"/>
                </a:ext>
              </a:extLst>
            </p:cNvPr>
            <p:cNvSpPr/>
            <p:nvPr/>
          </p:nvSpPr>
          <p:spPr>
            <a:xfrm>
              <a:off x="920191" y="983577"/>
              <a:ext cx="11085239" cy="4442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Да, зимою очень славно можно развлекаться!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144">
              <a:extLst>
                <a:ext uri="{FF2B5EF4-FFF2-40B4-BE49-F238E27FC236}">
                  <a16:creationId xmlns:a16="http://schemas.microsoft.com/office/drawing/2014/main" id="{DF0CD377-B4C1-AB06-097F-231FF8E411DA}"/>
                </a:ext>
              </a:extLst>
            </p:cNvPr>
            <p:cNvSpPr/>
            <p:nvPr/>
          </p:nvSpPr>
          <p:spPr>
            <a:xfrm>
              <a:off x="866851" y="1380420"/>
              <a:ext cx="11223552" cy="44390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На веревке тянешь санки по дорожке снежной.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145">
              <a:extLst>
                <a:ext uri="{FF2B5EF4-FFF2-40B4-BE49-F238E27FC236}">
                  <a16:creationId xmlns:a16="http://schemas.microsoft.com/office/drawing/2014/main" id="{AB61AC8A-4AE6-62B3-3065-A2C0BD6B9358}"/>
                </a:ext>
              </a:extLst>
            </p:cNvPr>
            <p:cNvSpPr/>
            <p:nvPr/>
          </p:nvSpPr>
          <p:spPr>
            <a:xfrm>
              <a:off x="796747" y="1811712"/>
              <a:ext cx="11136654" cy="44390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А потом с высокой горки съедешь безмятежно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146">
              <a:extLst>
                <a:ext uri="{FF2B5EF4-FFF2-40B4-BE49-F238E27FC236}">
                  <a16:creationId xmlns:a16="http://schemas.microsoft.com/office/drawing/2014/main" id="{2DDD5D4C-3A0D-4F63-CC18-4B434E8AEC87}"/>
                </a:ext>
              </a:extLst>
            </p:cNvPr>
            <p:cNvSpPr/>
            <p:nvPr/>
          </p:nvSpPr>
          <p:spPr>
            <a:xfrm>
              <a:off x="9173845" y="1714390"/>
              <a:ext cx="145291" cy="5830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1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47">
              <a:extLst>
                <a:ext uri="{FF2B5EF4-FFF2-40B4-BE49-F238E27FC236}">
                  <a16:creationId xmlns:a16="http://schemas.microsoft.com/office/drawing/2014/main" id="{1A2C8407-45C1-5E1D-D91B-65E212CEE751}"/>
                </a:ext>
              </a:extLst>
            </p:cNvPr>
            <p:cNvSpPr/>
            <p:nvPr/>
          </p:nvSpPr>
          <p:spPr>
            <a:xfrm>
              <a:off x="1716659" y="2809122"/>
              <a:ext cx="2624487" cy="63480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00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Ледянки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2" name="Picture 149">
              <a:extLst>
                <a:ext uri="{FF2B5EF4-FFF2-40B4-BE49-F238E27FC236}">
                  <a16:creationId xmlns:a16="http://schemas.microsoft.com/office/drawing/2014/main" id="{72BB9952-3919-E121-816A-4063B46AA35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561084" y="3733799"/>
              <a:ext cx="2850049" cy="2290405"/>
            </a:xfrm>
            <a:prstGeom prst="rect">
              <a:avLst/>
            </a:prstGeom>
          </p:spPr>
        </p:pic>
        <p:sp>
          <p:nvSpPr>
            <p:cNvPr id="13" name="Rectangle 150">
              <a:extLst>
                <a:ext uri="{FF2B5EF4-FFF2-40B4-BE49-F238E27FC236}">
                  <a16:creationId xmlns:a16="http://schemas.microsoft.com/office/drawing/2014/main" id="{0E1F6392-9C9C-5376-7EC4-64F75F6579D7}"/>
                </a:ext>
              </a:extLst>
            </p:cNvPr>
            <p:cNvSpPr/>
            <p:nvPr/>
          </p:nvSpPr>
          <p:spPr>
            <a:xfrm>
              <a:off x="6559296" y="2809122"/>
              <a:ext cx="1909271" cy="63480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00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Санки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4" name="Picture 152">
              <a:extLst>
                <a:ext uri="{FF2B5EF4-FFF2-40B4-BE49-F238E27FC236}">
                  <a16:creationId xmlns:a16="http://schemas.microsoft.com/office/drawing/2014/main" id="{9700DCF1-06F0-D0E6-CD6B-5D21152B2E3F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3386666"/>
              <a:ext cx="3278799" cy="2812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667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52">
            <a:extLst>
              <a:ext uri="{FF2B5EF4-FFF2-40B4-BE49-F238E27FC236}">
                <a16:creationId xmlns:a16="http://schemas.microsoft.com/office/drawing/2014/main" id="{1E8C864C-FF46-E0EB-AB94-024C40A856C8}"/>
              </a:ext>
            </a:extLst>
          </p:cNvPr>
          <p:cNvGrpSpPr/>
          <p:nvPr/>
        </p:nvGrpSpPr>
        <p:grpSpPr>
          <a:xfrm>
            <a:off x="1055370" y="0"/>
            <a:ext cx="9973414" cy="6858000"/>
            <a:chOff x="0" y="0"/>
            <a:chExt cx="10081260" cy="7559040"/>
          </a:xfrm>
        </p:grpSpPr>
        <p:pic>
          <p:nvPicPr>
            <p:cNvPr id="3" name="Picture 156">
              <a:extLst>
                <a:ext uri="{FF2B5EF4-FFF2-40B4-BE49-F238E27FC236}">
                  <a16:creationId xmlns:a16="http://schemas.microsoft.com/office/drawing/2014/main" id="{0BFDC593-26DB-3007-A381-CDBC4C0B824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081260" cy="7559040"/>
            </a:xfrm>
            <a:prstGeom prst="rect">
              <a:avLst/>
            </a:prstGeom>
          </p:spPr>
        </p:pic>
        <p:sp>
          <p:nvSpPr>
            <p:cNvPr id="4" name="Shape 157">
              <a:extLst>
                <a:ext uri="{FF2B5EF4-FFF2-40B4-BE49-F238E27FC236}">
                  <a16:creationId xmlns:a16="http://schemas.microsoft.com/office/drawing/2014/main" id="{30ECF57B-FD70-4F5C-9F37-D66E8A05590F}"/>
                </a:ext>
              </a:extLst>
            </p:cNvPr>
            <p:cNvSpPr/>
            <p:nvPr/>
          </p:nvSpPr>
          <p:spPr>
            <a:xfrm>
              <a:off x="2825750" y="428712"/>
              <a:ext cx="456946" cy="1793790"/>
            </a:xfrm>
            <a:custGeom>
              <a:avLst/>
              <a:gdLst/>
              <a:ahLst/>
              <a:cxnLst/>
              <a:rect l="0" t="0" r="0" b="0"/>
              <a:pathLst>
                <a:path w="456946" h="1793790">
                  <a:moveTo>
                    <a:pt x="312295" y="161"/>
                  </a:moveTo>
                  <a:cubicBezTo>
                    <a:pt x="363181" y="0"/>
                    <a:pt x="403709" y="17480"/>
                    <a:pt x="433089" y="49617"/>
                  </a:cubicBezTo>
                  <a:lnTo>
                    <a:pt x="456946" y="83969"/>
                  </a:lnTo>
                  <a:lnTo>
                    <a:pt x="456946" y="699027"/>
                  </a:lnTo>
                  <a:lnTo>
                    <a:pt x="422402" y="744008"/>
                  </a:lnTo>
                  <a:lnTo>
                    <a:pt x="456946" y="768914"/>
                  </a:lnTo>
                  <a:lnTo>
                    <a:pt x="456946" y="1624424"/>
                  </a:lnTo>
                  <a:lnTo>
                    <a:pt x="455216" y="1628356"/>
                  </a:lnTo>
                  <a:cubicBezTo>
                    <a:pt x="443262" y="1649486"/>
                    <a:pt x="429641" y="1668441"/>
                    <a:pt x="414401" y="1685332"/>
                  </a:cubicBezTo>
                  <a:cubicBezTo>
                    <a:pt x="373380" y="1730671"/>
                    <a:pt x="321564" y="1759246"/>
                    <a:pt x="258826" y="1775502"/>
                  </a:cubicBezTo>
                  <a:cubicBezTo>
                    <a:pt x="188087" y="1793790"/>
                    <a:pt x="133858" y="1790869"/>
                    <a:pt x="94615" y="1760516"/>
                  </a:cubicBezTo>
                  <a:cubicBezTo>
                    <a:pt x="56007" y="1730798"/>
                    <a:pt x="30353" y="1686475"/>
                    <a:pt x="18288" y="1626404"/>
                  </a:cubicBezTo>
                  <a:cubicBezTo>
                    <a:pt x="6223" y="1566333"/>
                    <a:pt x="0" y="1455462"/>
                    <a:pt x="0" y="1293537"/>
                  </a:cubicBezTo>
                  <a:cubicBezTo>
                    <a:pt x="0" y="1248706"/>
                    <a:pt x="0" y="1203875"/>
                    <a:pt x="0" y="1158917"/>
                  </a:cubicBezTo>
                  <a:cubicBezTo>
                    <a:pt x="70485" y="1126024"/>
                    <a:pt x="142748" y="1098719"/>
                    <a:pt x="217043" y="1077129"/>
                  </a:cubicBezTo>
                  <a:cubicBezTo>
                    <a:pt x="217043" y="1169331"/>
                    <a:pt x="217043" y="1261533"/>
                    <a:pt x="217043" y="1353735"/>
                  </a:cubicBezTo>
                  <a:cubicBezTo>
                    <a:pt x="217043" y="1427395"/>
                    <a:pt x="219202" y="1473496"/>
                    <a:pt x="223901" y="1492165"/>
                  </a:cubicBezTo>
                  <a:cubicBezTo>
                    <a:pt x="228473" y="1510834"/>
                    <a:pt x="238506" y="1517946"/>
                    <a:pt x="254254" y="1513755"/>
                  </a:cubicBezTo>
                  <a:cubicBezTo>
                    <a:pt x="271780" y="1509183"/>
                    <a:pt x="283464" y="1493816"/>
                    <a:pt x="289052" y="1467273"/>
                  </a:cubicBezTo>
                  <a:cubicBezTo>
                    <a:pt x="294640" y="1440730"/>
                    <a:pt x="297434" y="1374182"/>
                    <a:pt x="297434" y="1267502"/>
                  </a:cubicBezTo>
                  <a:cubicBezTo>
                    <a:pt x="297434" y="1228259"/>
                    <a:pt x="297434" y="1189016"/>
                    <a:pt x="297434" y="1149773"/>
                  </a:cubicBezTo>
                  <a:cubicBezTo>
                    <a:pt x="297434" y="1084622"/>
                    <a:pt x="293497" y="1037886"/>
                    <a:pt x="285623" y="1009565"/>
                  </a:cubicBezTo>
                  <a:cubicBezTo>
                    <a:pt x="277876" y="981244"/>
                    <a:pt x="266192" y="964353"/>
                    <a:pt x="250952" y="958892"/>
                  </a:cubicBezTo>
                  <a:cubicBezTo>
                    <a:pt x="235966" y="953558"/>
                    <a:pt x="206756" y="955717"/>
                    <a:pt x="163957" y="968544"/>
                  </a:cubicBezTo>
                  <a:cubicBezTo>
                    <a:pt x="163957" y="886121"/>
                    <a:pt x="163957" y="803698"/>
                    <a:pt x="163957" y="721402"/>
                  </a:cubicBezTo>
                  <a:cubicBezTo>
                    <a:pt x="216154" y="704130"/>
                    <a:pt x="248920" y="692192"/>
                    <a:pt x="261620" y="681143"/>
                  </a:cubicBezTo>
                  <a:cubicBezTo>
                    <a:pt x="274193" y="670094"/>
                    <a:pt x="283464" y="651171"/>
                    <a:pt x="289052" y="623866"/>
                  </a:cubicBezTo>
                  <a:cubicBezTo>
                    <a:pt x="294640" y="596561"/>
                    <a:pt x="297434" y="555286"/>
                    <a:pt x="297434" y="499913"/>
                  </a:cubicBezTo>
                  <a:cubicBezTo>
                    <a:pt x="297434" y="468291"/>
                    <a:pt x="297434" y="436795"/>
                    <a:pt x="297434" y="405298"/>
                  </a:cubicBezTo>
                  <a:cubicBezTo>
                    <a:pt x="297434" y="345609"/>
                    <a:pt x="294132" y="307128"/>
                    <a:pt x="287655" y="289729"/>
                  </a:cubicBezTo>
                  <a:cubicBezTo>
                    <a:pt x="281178" y="272457"/>
                    <a:pt x="270891" y="265345"/>
                    <a:pt x="257048" y="269028"/>
                  </a:cubicBezTo>
                  <a:cubicBezTo>
                    <a:pt x="241554" y="273092"/>
                    <a:pt x="231140" y="286046"/>
                    <a:pt x="225552" y="307636"/>
                  </a:cubicBezTo>
                  <a:cubicBezTo>
                    <a:pt x="219837" y="329225"/>
                    <a:pt x="217043" y="372533"/>
                    <a:pt x="217043" y="437811"/>
                  </a:cubicBezTo>
                  <a:cubicBezTo>
                    <a:pt x="217043" y="484420"/>
                    <a:pt x="217043" y="531029"/>
                    <a:pt x="217043" y="577637"/>
                  </a:cubicBezTo>
                  <a:cubicBezTo>
                    <a:pt x="142748" y="599228"/>
                    <a:pt x="70485" y="626533"/>
                    <a:pt x="0" y="659426"/>
                  </a:cubicBezTo>
                  <a:cubicBezTo>
                    <a:pt x="0" y="611039"/>
                    <a:pt x="0" y="562652"/>
                    <a:pt x="0" y="514265"/>
                  </a:cubicBezTo>
                  <a:cubicBezTo>
                    <a:pt x="0" y="351705"/>
                    <a:pt x="18542" y="233086"/>
                    <a:pt x="56134" y="159808"/>
                  </a:cubicBezTo>
                  <a:cubicBezTo>
                    <a:pt x="93345" y="87291"/>
                    <a:pt x="153416" y="34459"/>
                    <a:pt x="238379" y="11091"/>
                  </a:cubicBezTo>
                  <a:cubicBezTo>
                    <a:pt x="265017" y="3788"/>
                    <a:pt x="289679" y="232"/>
                    <a:pt x="312295" y="161"/>
                  </a:cubicBez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Shape 158">
              <a:extLst>
                <a:ext uri="{FF2B5EF4-FFF2-40B4-BE49-F238E27FC236}">
                  <a16:creationId xmlns:a16="http://schemas.microsoft.com/office/drawing/2014/main" id="{3F542776-A673-1292-D525-149DE447A1CD}"/>
                </a:ext>
              </a:extLst>
            </p:cNvPr>
            <p:cNvSpPr/>
            <p:nvPr/>
          </p:nvSpPr>
          <p:spPr>
            <a:xfrm>
              <a:off x="3282696" y="512681"/>
              <a:ext cx="1823657" cy="1880238"/>
            </a:xfrm>
            <a:custGeom>
              <a:avLst/>
              <a:gdLst/>
              <a:ahLst/>
              <a:cxnLst/>
              <a:rect l="0" t="0" r="0" b="0"/>
              <a:pathLst>
                <a:path w="1823657" h="1880238">
                  <a:moveTo>
                    <a:pt x="0" y="0"/>
                  </a:moveTo>
                  <a:lnTo>
                    <a:pt x="1778" y="2560"/>
                  </a:lnTo>
                  <a:cubicBezTo>
                    <a:pt x="26289" y="49169"/>
                    <a:pt x="42926" y="108986"/>
                    <a:pt x="52070" y="181630"/>
                  </a:cubicBezTo>
                  <a:cubicBezTo>
                    <a:pt x="53340" y="194076"/>
                    <a:pt x="54610" y="206395"/>
                    <a:pt x="55880" y="218714"/>
                  </a:cubicBezTo>
                  <a:cubicBezTo>
                    <a:pt x="115824" y="213380"/>
                    <a:pt x="175895" y="211094"/>
                    <a:pt x="235966" y="211602"/>
                  </a:cubicBezTo>
                  <a:cubicBezTo>
                    <a:pt x="235966" y="460776"/>
                    <a:pt x="235966" y="710077"/>
                    <a:pt x="235966" y="959251"/>
                  </a:cubicBezTo>
                  <a:cubicBezTo>
                    <a:pt x="288544" y="711093"/>
                    <a:pt x="341249" y="464332"/>
                    <a:pt x="393954" y="218714"/>
                  </a:cubicBezTo>
                  <a:cubicBezTo>
                    <a:pt x="453898" y="223413"/>
                    <a:pt x="513461" y="230398"/>
                    <a:pt x="572897" y="239034"/>
                  </a:cubicBezTo>
                  <a:cubicBezTo>
                    <a:pt x="584073" y="240558"/>
                    <a:pt x="595249" y="242209"/>
                    <a:pt x="606298" y="243987"/>
                  </a:cubicBezTo>
                  <a:cubicBezTo>
                    <a:pt x="689737" y="256941"/>
                    <a:pt x="772668" y="272816"/>
                    <a:pt x="855345" y="290215"/>
                  </a:cubicBezTo>
                  <a:cubicBezTo>
                    <a:pt x="879475" y="552597"/>
                    <a:pt x="903605" y="815106"/>
                    <a:pt x="927735" y="1077742"/>
                  </a:cubicBezTo>
                  <a:cubicBezTo>
                    <a:pt x="949579" y="825266"/>
                    <a:pt x="971550" y="572917"/>
                    <a:pt x="993394" y="320568"/>
                  </a:cubicBezTo>
                  <a:cubicBezTo>
                    <a:pt x="1076706" y="339491"/>
                    <a:pt x="1159891" y="359303"/>
                    <a:pt x="1243203" y="378607"/>
                  </a:cubicBezTo>
                  <a:cubicBezTo>
                    <a:pt x="1254379" y="381147"/>
                    <a:pt x="1265682" y="383814"/>
                    <a:pt x="1276858" y="386354"/>
                  </a:cubicBezTo>
                  <a:cubicBezTo>
                    <a:pt x="1340358" y="400959"/>
                    <a:pt x="1403985" y="415056"/>
                    <a:pt x="1467739" y="428137"/>
                  </a:cubicBezTo>
                  <a:cubicBezTo>
                    <a:pt x="1467739" y="595269"/>
                    <a:pt x="1467739" y="762528"/>
                    <a:pt x="1467739" y="929787"/>
                  </a:cubicBezTo>
                  <a:cubicBezTo>
                    <a:pt x="1494790" y="935248"/>
                    <a:pt x="1521968" y="940709"/>
                    <a:pt x="1549273" y="945789"/>
                  </a:cubicBezTo>
                  <a:cubicBezTo>
                    <a:pt x="1549273" y="778657"/>
                    <a:pt x="1549273" y="611398"/>
                    <a:pt x="1549273" y="444266"/>
                  </a:cubicBezTo>
                  <a:cubicBezTo>
                    <a:pt x="1624711" y="458490"/>
                    <a:pt x="1700657" y="470936"/>
                    <a:pt x="1776730" y="480461"/>
                  </a:cubicBezTo>
                  <a:cubicBezTo>
                    <a:pt x="1776730" y="527578"/>
                    <a:pt x="1776730" y="574568"/>
                    <a:pt x="1776730" y="621685"/>
                  </a:cubicBezTo>
                  <a:cubicBezTo>
                    <a:pt x="1780794" y="613557"/>
                    <a:pt x="1784858" y="605556"/>
                    <a:pt x="1788795" y="597428"/>
                  </a:cubicBezTo>
                  <a:cubicBezTo>
                    <a:pt x="1793621" y="589300"/>
                    <a:pt x="1798701" y="581680"/>
                    <a:pt x="1804162" y="574695"/>
                  </a:cubicBezTo>
                  <a:cubicBezTo>
                    <a:pt x="1809607" y="567710"/>
                    <a:pt x="1815846" y="561322"/>
                    <a:pt x="1822879" y="555489"/>
                  </a:cubicBezTo>
                  <a:lnTo>
                    <a:pt x="1823657" y="554963"/>
                  </a:lnTo>
                  <a:lnTo>
                    <a:pt x="1823657" y="1207906"/>
                  </a:lnTo>
                  <a:lnTo>
                    <a:pt x="1816640" y="1204790"/>
                  </a:lnTo>
                  <a:cubicBezTo>
                    <a:pt x="1801431" y="1194138"/>
                    <a:pt x="1788985" y="1180866"/>
                    <a:pt x="1779270" y="1165118"/>
                  </a:cubicBezTo>
                  <a:cubicBezTo>
                    <a:pt x="1778381" y="1163467"/>
                    <a:pt x="1777619" y="1161943"/>
                    <a:pt x="1776730" y="1160419"/>
                  </a:cubicBezTo>
                  <a:cubicBezTo>
                    <a:pt x="1776730" y="1202456"/>
                    <a:pt x="1776730" y="1244620"/>
                    <a:pt x="1776730" y="1286657"/>
                  </a:cubicBezTo>
                  <a:cubicBezTo>
                    <a:pt x="1777873" y="1285133"/>
                    <a:pt x="1779016" y="1283736"/>
                    <a:pt x="1780159" y="1282212"/>
                  </a:cubicBezTo>
                  <a:cubicBezTo>
                    <a:pt x="1788985" y="1272751"/>
                    <a:pt x="1800955" y="1263670"/>
                    <a:pt x="1816037" y="1254812"/>
                  </a:cubicBezTo>
                  <a:lnTo>
                    <a:pt x="1823657" y="1251170"/>
                  </a:lnTo>
                  <a:lnTo>
                    <a:pt x="1823657" y="1880238"/>
                  </a:lnTo>
                  <a:lnTo>
                    <a:pt x="1776730" y="1875937"/>
                  </a:lnTo>
                  <a:cubicBezTo>
                    <a:pt x="1764157" y="1874413"/>
                    <a:pt x="1751584" y="1872762"/>
                    <a:pt x="1739011" y="1870984"/>
                  </a:cubicBezTo>
                  <a:cubicBezTo>
                    <a:pt x="1675511" y="1862221"/>
                    <a:pt x="1612265" y="1851553"/>
                    <a:pt x="1549273" y="1839742"/>
                  </a:cubicBezTo>
                  <a:cubicBezTo>
                    <a:pt x="1549273" y="1668292"/>
                    <a:pt x="1549273" y="1496842"/>
                    <a:pt x="1549273" y="1325519"/>
                  </a:cubicBezTo>
                  <a:cubicBezTo>
                    <a:pt x="1521968" y="1320312"/>
                    <a:pt x="1494790" y="1314978"/>
                    <a:pt x="1467739" y="1309390"/>
                  </a:cubicBezTo>
                  <a:cubicBezTo>
                    <a:pt x="1467739" y="1480713"/>
                    <a:pt x="1467739" y="1652163"/>
                    <a:pt x="1467739" y="1823613"/>
                  </a:cubicBezTo>
                  <a:cubicBezTo>
                    <a:pt x="1403985" y="1810532"/>
                    <a:pt x="1340358" y="1796435"/>
                    <a:pt x="1276858" y="1781830"/>
                  </a:cubicBezTo>
                  <a:cubicBezTo>
                    <a:pt x="1265682" y="1779290"/>
                    <a:pt x="1254379" y="1776623"/>
                    <a:pt x="1243203" y="1774083"/>
                  </a:cubicBezTo>
                  <a:cubicBezTo>
                    <a:pt x="1189990" y="1761764"/>
                    <a:pt x="1136904" y="1749318"/>
                    <a:pt x="1083691" y="1736872"/>
                  </a:cubicBezTo>
                  <a:cubicBezTo>
                    <a:pt x="1083691" y="1416197"/>
                    <a:pt x="1083691" y="1095395"/>
                    <a:pt x="1083691" y="774720"/>
                  </a:cubicBezTo>
                  <a:cubicBezTo>
                    <a:pt x="1052449" y="1088156"/>
                    <a:pt x="1021207" y="1401719"/>
                    <a:pt x="989838" y="1715282"/>
                  </a:cubicBezTo>
                  <a:cubicBezTo>
                    <a:pt x="948690" y="1705884"/>
                    <a:pt x="907415" y="1696740"/>
                    <a:pt x="866140" y="1687977"/>
                  </a:cubicBezTo>
                  <a:cubicBezTo>
                    <a:pt x="833628" y="1360444"/>
                    <a:pt x="800989" y="1032911"/>
                    <a:pt x="768350" y="705759"/>
                  </a:cubicBezTo>
                  <a:cubicBezTo>
                    <a:pt x="768350" y="1026561"/>
                    <a:pt x="768350" y="1347236"/>
                    <a:pt x="768350" y="1668038"/>
                  </a:cubicBezTo>
                  <a:cubicBezTo>
                    <a:pt x="714629" y="1657497"/>
                    <a:pt x="660527" y="1647845"/>
                    <a:pt x="606298" y="1639463"/>
                  </a:cubicBezTo>
                  <a:cubicBezTo>
                    <a:pt x="595249" y="1637685"/>
                    <a:pt x="584073" y="1636034"/>
                    <a:pt x="572897" y="1634510"/>
                  </a:cubicBezTo>
                  <a:cubicBezTo>
                    <a:pt x="517398" y="1626509"/>
                    <a:pt x="461899" y="1619905"/>
                    <a:pt x="406019" y="1615206"/>
                  </a:cubicBezTo>
                  <a:cubicBezTo>
                    <a:pt x="406019" y="1363873"/>
                    <a:pt x="406019" y="1112540"/>
                    <a:pt x="406019" y="861207"/>
                  </a:cubicBezTo>
                  <a:cubicBezTo>
                    <a:pt x="352425" y="1108476"/>
                    <a:pt x="298704" y="1357142"/>
                    <a:pt x="245110" y="1607205"/>
                  </a:cubicBezTo>
                  <a:cubicBezTo>
                    <a:pt x="174879" y="1606316"/>
                    <a:pt x="104521" y="1609110"/>
                    <a:pt x="34544" y="1616222"/>
                  </a:cubicBezTo>
                  <a:cubicBezTo>
                    <a:pt x="34544" y="1562882"/>
                    <a:pt x="34544" y="1509542"/>
                    <a:pt x="34544" y="1456202"/>
                  </a:cubicBezTo>
                  <a:cubicBezTo>
                    <a:pt x="32766" y="1462171"/>
                    <a:pt x="30988" y="1468267"/>
                    <a:pt x="29083" y="1474363"/>
                  </a:cubicBezTo>
                  <a:lnTo>
                    <a:pt x="0" y="1540455"/>
                  </a:lnTo>
                  <a:lnTo>
                    <a:pt x="0" y="684945"/>
                  </a:lnTo>
                  <a:lnTo>
                    <a:pt x="905" y="685598"/>
                  </a:lnTo>
                  <a:cubicBezTo>
                    <a:pt x="11462" y="696329"/>
                    <a:pt x="20764" y="709252"/>
                    <a:pt x="28829" y="724301"/>
                  </a:cubicBezTo>
                  <a:cubicBezTo>
                    <a:pt x="30734" y="728619"/>
                    <a:pt x="32639" y="733064"/>
                    <a:pt x="34544" y="737382"/>
                  </a:cubicBezTo>
                  <a:cubicBezTo>
                    <a:pt x="34544" y="674009"/>
                    <a:pt x="34544" y="610509"/>
                    <a:pt x="34544" y="547136"/>
                  </a:cubicBezTo>
                  <a:cubicBezTo>
                    <a:pt x="32004" y="553867"/>
                    <a:pt x="29464" y="560471"/>
                    <a:pt x="26797" y="567202"/>
                  </a:cubicBezTo>
                  <a:cubicBezTo>
                    <a:pt x="19558" y="583204"/>
                    <a:pt x="10795" y="598888"/>
                    <a:pt x="555" y="614335"/>
                  </a:cubicBezTo>
                  <a:lnTo>
                    <a:pt x="0" y="615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Shape 159">
              <a:extLst>
                <a:ext uri="{FF2B5EF4-FFF2-40B4-BE49-F238E27FC236}">
                  <a16:creationId xmlns:a16="http://schemas.microsoft.com/office/drawing/2014/main" id="{926073FB-D47E-2CCD-CA47-8B3AEF022EA1}"/>
                </a:ext>
              </a:extLst>
            </p:cNvPr>
            <p:cNvSpPr/>
            <p:nvPr/>
          </p:nvSpPr>
          <p:spPr>
            <a:xfrm>
              <a:off x="5106353" y="1017405"/>
              <a:ext cx="165544" cy="1387087"/>
            </a:xfrm>
            <a:custGeom>
              <a:avLst/>
              <a:gdLst/>
              <a:ahLst/>
              <a:cxnLst/>
              <a:rect l="0" t="0" r="0" b="0"/>
              <a:pathLst>
                <a:path w="165544" h="1387087">
                  <a:moveTo>
                    <a:pt x="165544" y="0"/>
                  </a:moveTo>
                  <a:lnTo>
                    <a:pt x="165544" y="269510"/>
                  </a:lnTo>
                  <a:lnTo>
                    <a:pt x="158718" y="271281"/>
                  </a:lnTo>
                  <a:cubicBezTo>
                    <a:pt x="152051" y="275456"/>
                    <a:pt x="146241" y="281870"/>
                    <a:pt x="141288" y="290569"/>
                  </a:cubicBezTo>
                  <a:cubicBezTo>
                    <a:pt x="131254" y="307968"/>
                    <a:pt x="126301" y="349624"/>
                    <a:pt x="126301" y="415410"/>
                  </a:cubicBezTo>
                  <a:cubicBezTo>
                    <a:pt x="126301" y="421379"/>
                    <a:pt x="126301" y="427348"/>
                    <a:pt x="126301" y="433317"/>
                  </a:cubicBezTo>
                  <a:cubicBezTo>
                    <a:pt x="126301" y="500627"/>
                    <a:pt x="132016" y="544950"/>
                    <a:pt x="143192" y="566159"/>
                  </a:cubicBezTo>
                  <a:lnTo>
                    <a:pt x="165544" y="588942"/>
                  </a:lnTo>
                  <a:lnTo>
                    <a:pt x="165544" y="850391"/>
                  </a:lnTo>
                  <a:lnTo>
                    <a:pt x="143192" y="873753"/>
                  </a:lnTo>
                  <a:cubicBezTo>
                    <a:pt x="132016" y="896359"/>
                    <a:pt x="126301" y="939539"/>
                    <a:pt x="126301" y="1003293"/>
                  </a:cubicBezTo>
                  <a:cubicBezTo>
                    <a:pt x="126301" y="1131309"/>
                    <a:pt x="126301" y="1259198"/>
                    <a:pt x="126301" y="1387087"/>
                  </a:cubicBezTo>
                  <a:lnTo>
                    <a:pt x="0" y="1375513"/>
                  </a:lnTo>
                  <a:lnTo>
                    <a:pt x="0" y="746446"/>
                  </a:lnTo>
                  <a:lnTo>
                    <a:pt x="46926" y="724020"/>
                  </a:lnTo>
                  <a:lnTo>
                    <a:pt x="0" y="703181"/>
                  </a:lnTo>
                  <a:lnTo>
                    <a:pt x="0" y="50239"/>
                  </a:lnTo>
                  <a:lnTo>
                    <a:pt x="22705" y="34885"/>
                  </a:lnTo>
                  <a:cubicBezTo>
                    <a:pt x="48571" y="20582"/>
                    <a:pt x="81590" y="10883"/>
                    <a:pt x="121776" y="4629"/>
                  </a:cubicBezTo>
                  <a:lnTo>
                    <a:pt x="165544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Shape 160">
              <a:extLst>
                <a:ext uri="{FF2B5EF4-FFF2-40B4-BE49-F238E27FC236}">
                  <a16:creationId xmlns:a16="http://schemas.microsoft.com/office/drawing/2014/main" id="{D46E04A9-A982-9C81-C779-129F61B4AC2F}"/>
                </a:ext>
              </a:extLst>
            </p:cNvPr>
            <p:cNvSpPr/>
            <p:nvPr/>
          </p:nvSpPr>
          <p:spPr>
            <a:xfrm>
              <a:off x="5271897" y="1002921"/>
              <a:ext cx="315214" cy="1406017"/>
            </a:xfrm>
            <a:custGeom>
              <a:avLst/>
              <a:gdLst/>
              <a:ahLst/>
              <a:cxnLst/>
              <a:rect l="0" t="0" r="0" b="0"/>
              <a:pathLst>
                <a:path w="315214" h="1406017">
                  <a:moveTo>
                    <a:pt x="269367" y="0"/>
                  </a:moveTo>
                  <a:cubicBezTo>
                    <a:pt x="269367" y="45974"/>
                    <a:pt x="269367" y="91821"/>
                    <a:pt x="269367" y="137795"/>
                  </a:cubicBezTo>
                  <a:cubicBezTo>
                    <a:pt x="272796" y="130048"/>
                    <a:pt x="276352" y="122174"/>
                    <a:pt x="279781" y="114427"/>
                  </a:cubicBezTo>
                  <a:cubicBezTo>
                    <a:pt x="284607" y="105029"/>
                    <a:pt x="289687" y="96266"/>
                    <a:pt x="295148" y="88011"/>
                  </a:cubicBezTo>
                  <a:cubicBezTo>
                    <a:pt x="300593" y="79740"/>
                    <a:pt x="306844" y="71868"/>
                    <a:pt x="313885" y="64339"/>
                  </a:cubicBezTo>
                  <a:lnTo>
                    <a:pt x="315214" y="63115"/>
                  </a:lnTo>
                  <a:lnTo>
                    <a:pt x="315214" y="717600"/>
                  </a:lnTo>
                  <a:lnTo>
                    <a:pt x="307610" y="715137"/>
                  </a:lnTo>
                  <a:cubicBezTo>
                    <a:pt x="292450" y="708088"/>
                    <a:pt x="279972" y="697674"/>
                    <a:pt x="270256" y="684149"/>
                  </a:cubicBezTo>
                  <a:cubicBezTo>
                    <a:pt x="269875" y="683641"/>
                    <a:pt x="269621" y="683260"/>
                    <a:pt x="269367" y="682752"/>
                  </a:cubicBezTo>
                  <a:cubicBezTo>
                    <a:pt x="269367" y="723138"/>
                    <a:pt x="269367" y="763524"/>
                    <a:pt x="269367" y="803910"/>
                  </a:cubicBezTo>
                  <a:cubicBezTo>
                    <a:pt x="269875" y="803021"/>
                    <a:pt x="270510" y="802005"/>
                    <a:pt x="271145" y="801116"/>
                  </a:cubicBezTo>
                  <a:cubicBezTo>
                    <a:pt x="280035" y="789622"/>
                    <a:pt x="292036" y="777748"/>
                    <a:pt x="307054" y="765286"/>
                  </a:cubicBezTo>
                  <a:lnTo>
                    <a:pt x="315214" y="759340"/>
                  </a:lnTo>
                  <a:lnTo>
                    <a:pt x="315214" y="1389407"/>
                  </a:lnTo>
                  <a:lnTo>
                    <a:pt x="269367" y="1395476"/>
                  </a:lnTo>
                  <a:cubicBezTo>
                    <a:pt x="256159" y="1396873"/>
                    <a:pt x="242951" y="1398016"/>
                    <a:pt x="229743" y="1399159"/>
                  </a:cubicBezTo>
                  <a:cubicBezTo>
                    <a:pt x="166497" y="1404366"/>
                    <a:pt x="102743" y="1406017"/>
                    <a:pt x="39243" y="1404620"/>
                  </a:cubicBezTo>
                  <a:cubicBezTo>
                    <a:pt x="39243" y="1221740"/>
                    <a:pt x="39243" y="1038733"/>
                    <a:pt x="39243" y="855726"/>
                  </a:cubicBezTo>
                  <a:cubicBezTo>
                    <a:pt x="24384" y="855408"/>
                    <a:pt x="11811" y="857885"/>
                    <a:pt x="1540" y="863266"/>
                  </a:cubicBezTo>
                  <a:lnTo>
                    <a:pt x="0" y="864876"/>
                  </a:lnTo>
                  <a:lnTo>
                    <a:pt x="0" y="603426"/>
                  </a:lnTo>
                  <a:lnTo>
                    <a:pt x="1540" y="604996"/>
                  </a:lnTo>
                  <a:cubicBezTo>
                    <a:pt x="11811" y="610584"/>
                    <a:pt x="24384" y="613600"/>
                    <a:pt x="39243" y="613918"/>
                  </a:cubicBezTo>
                  <a:cubicBezTo>
                    <a:pt x="39243" y="502793"/>
                    <a:pt x="39243" y="391668"/>
                    <a:pt x="39243" y="280543"/>
                  </a:cubicBezTo>
                  <a:cubicBezTo>
                    <a:pt x="31369" y="280289"/>
                    <a:pt x="23622" y="280162"/>
                    <a:pt x="15748" y="279908"/>
                  </a:cubicBezTo>
                  <a:lnTo>
                    <a:pt x="0" y="283994"/>
                  </a:lnTo>
                  <a:lnTo>
                    <a:pt x="0" y="14484"/>
                  </a:lnTo>
                  <a:lnTo>
                    <a:pt x="21885" y="12170"/>
                  </a:lnTo>
                  <a:cubicBezTo>
                    <a:pt x="45562" y="10620"/>
                    <a:pt x="71033" y="9787"/>
                    <a:pt x="98298" y="9525"/>
                  </a:cubicBezTo>
                  <a:cubicBezTo>
                    <a:pt x="155448" y="9017"/>
                    <a:pt x="212471" y="5969"/>
                    <a:pt x="269367" y="0"/>
                  </a:cubicBez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Shape 161">
              <a:extLst>
                <a:ext uri="{FF2B5EF4-FFF2-40B4-BE49-F238E27FC236}">
                  <a16:creationId xmlns:a16="http://schemas.microsoft.com/office/drawing/2014/main" id="{3D666621-4616-6686-D3E1-DC6499AFA53C}"/>
                </a:ext>
              </a:extLst>
            </p:cNvPr>
            <p:cNvSpPr/>
            <p:nvPr/>
          </p:nvSpPr>
          <p:spPr>
            <a:xfrm>
              <a:off x="5587111" y="973298"/>
              <a:ext cx="162370" cy="1419030"/>
            </a:xfrm>
            <a:custGeom>
              <a:avLst/>
              <a:gdLst/>
              <a:ahLst/>
              <a:cxnLst/>
              <a:rect l="0" t="0" r="0" b="0"/>
              <a:pathLst>
                <a:path w="162370" h="1419030">
                  <a:moveTo>
                    <a:pt x="162370" y="0"/>
                  </a:moveTo>
                  <a:lnTo>
                    <a:pt x="162370" y="269599"/>
                  </a:lnTo>
                  <a:lnTo>
                    <a:pt x="155750" y="273288"/>
                  </a:lnTo>
                  <a:cubicBezTo>
                    <a:pt x="149289" y="279304"/>
                    <a:pt x="143637" y="287306"/>
                    <a:pt x="138811" y="297339"/>
                  </a:cubicBezTo>
                  <a:cubicBezTo>
                    <a:pt x="129159" y="317278"/>
                    <a:pt x="124460" y="360331"/>
                    <a:pt x="124460" y="426244"/>
                  </a:cubicBezTo>
                  <a:cubicBezTo>
                    <a:pt x="124460" y="432213"/>
                    <a:pt x="124460" y="438054"/>
                    <a:pt x="124460" y="444023"/>
                  </a:cubicBezTo>
                  <a:cubicBezTo>
                    <a:pt x="124460" y="511334"/>
                    <a:pt x="129794" y="554259"/>
                    <a:pt x="140716" y="572421"/>
                  </a:cubicBezTo>
                  <a:cubicBezTo>
                    <a:pt x="143478" y="576961"/>
                    <a:pt x="146788" y="580723"/>
                    <a:pt x="150648" y="583692"/>
                  </a:cubicBezTo>
                  <a:lnTo>
                    <a:pt x="162370" y="589459"/>
                  </a:lnTo>
                  <a:lnTo>
                    <a:pt x="162370" y="850569"/>
                  </a:lnTo>
                  <a:lnTo>
                    <a:pt x="140716" y="880015"/>
                  </a:lnTo>
                  <a:cubicBezTo>
                    <a:pt x="129794" y="905541"/>
                    <a:pt x="124460" y="950246"/>
                    <a:pt x="124460" y="1014000"/>
                  </a:cubicBezTo>
                  <a:cubicBezTo>
                    <a:pt x="124460" y="1142015"/>
                    <a:pt x="124460" y="1269905"/>
                    <a:pt x="124460" y="1397921"/>
                  </a:cubicBezTo>
                  <a:cubicBezTo>
                    <a:pt x="96203" y="1404017"/>
                    <a:pt x="67913" y="1409287"/>
                    <a:pt x="39545" y="1413796"/>
                  </a:cubicBezTo>
                  <a:lnTo>
                    <a:pt x="0" y="1419030"/>
                  </a:lnTo>
                  <a:lnTo>
                    <a:pt x="0" y="788963"/>
                  </a:lnTo>
                  <a:lnTo>
                    <a:pt x="45847" y="755554"/>
                  </a:lnTo>
                  <a:cubicBezTo>
                    <a:pt x="35624" y="755523"/>
                    <a:pt x="26051" y="754586"/>
                    <a:pt x="17139" y="752777"/>
                  </a:cubicBezTo>
                  <a:lnTo>
                    <a:pt x="0" y="747223"/>
                  </a:lnTo>
                  <a:lnTo>
                    <a:pt x="0" y="92738"/>
                  </a:lnTo>
                  <a:lnTo>
                    <a:pt x="22148" y="72348"/>
                  </a:lnTo>
                  <a:cubicBezTo>
                    <a:pt x="47964" y="51652"/>
                    <a:pt x="80749" y="33541"/>
                    <a:pt x="120082" y="16508"/>
                  </a:cubicBezTo>
                  <a:lnTo>
                    <a:pt x="162370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Shape 162">
              <a:extLst>
                <a:ext uri="{FF2B5EF4-FFF2-40B4-BE49-F238E27FC236}">
                  <a16:creationId xmlns:a16="http://schemas.microsoft.com/office/drawing/2014/main" id="{E8FBFD82-7375-1FA9-F617-41D805869F64}"/>
                </a:ext>
              </a:extLst>
            </p:cNvPr>
            <p:cNvSpPr/>
            <p:nvPr/>
          </p:nvSpPr>
          <p:spPr>
            <a:xfrm>
              <a:off x="5749481" y="879349"/>
              <a:ext cx="255841" cy="1473327"/>
            </a:xfrm>
            <a:custGeom>
              <a:avLst/>
              <a:gdLst/>
              <a:ahLst/>
              <a:cxnLst/>
              <a:rect l="0" t="0" r="0" b="0"/>
              <a:pathLst>
                <a:path w="255841" h="1473327">
                  <a:moveTo>
                    <a:pt x="255841" y="0"/>
                  </a:moveTo>
                  <a:cubicBezTo>
                    <a:pt x="255841" y="465201"/>
                    <a:pt x="255841" y="930275"/>
                    <a:pt x="255841" y="1395477"/>
                  </a:cubicBezTo>
                  <a:cubicBezTo>
                    <a:pt x="185229" y="1428496"/>
                    <a:pt x="112204" y="1453134"/>
                    <a:pt x="37909" y="1473327"/>
                  </a:cubicBezTo>
                  <a:cubicBezTo>
                    <a:pt x="37909" y="1290321"/>
                    <a:pt x="37909" y="1107313"/>
                    <a:pt x="37909" y="924306"/>
                  </a:cubicBezTo>
                  <a:cubicBezTo>
                    <a:pt x="23558" y="928243"/>
                    <a:pt x="11430" y="934244"/>
                    <a:pt x="1508" y="942467"/>
                  </a:cubicBezTo>
                  <a:lnTo>
                    <a:pt x="0" y="944518"/>
                  </a:lnTo>
                  <a:lnTo>
                    <a:pt x="0" y="683408"/>
                  </a:lnTo>
                  <a:lnTo>
                    <a:pt x="1508" y="684149"/>
                  </a:lnTo>
                  <a:cubicBezTo>
                    <a:pt x="11430" y="686880"/>
                    <a:pt x="23558" y="686372"/>
                    <a:pt x="37909" y="682498"/>
                  </a:cubicBezTo>
                  <a:cubicBezTo>
                    <a:pt x="37909" y="571373"/>
                    <a:pt x="37909" y="460248"/>
                    <a:pt x="37909" y="349123"/>
                  </a:cubicBezTo>
                  <a:cubicBezTo>
                    <a:pt x="30416" y="351155"/>
                    <a:pt x="22796" y="353187"/>
                    <a:pt x="15176" y="355092"/>
                  </a:cubicBezTo>
                  <a:lnTo>
                    <a:pt x="0" y="363548"/>
                  </a:lnTo>
                  <a:lnTo>
                    <a:pt x="0" y="93949"/>
                  </a:lnTo>
                  <a:lnTo>
                    <a:pt x="21570" y="85528"/>
                  </a:lnTo>
                  <a:cubicBezTo>
                    <a:pt x="44457" y="77363"/>
                    <a:pt x="68929" y="69279"/>
                    <a:pt x="94932" y="61087"/>
                  </a:cubicBezTo>
                  <a:cubicBezTo>
                    <a:pt x="149034" y="44069"/>
                    <a:pt x="203263" y="24638"/>
                    <a:pt x="255841" y="0"/>
                  </a:cubicBez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Shape 163">
              <a:extLst>
                <a:ext uri="{FF2B5EF4-FFF2-40B4-BE49-F238E27FC236}">
                  <a16:creationId xmlns:a16="http://schemas.microsoft.com/office/drawing/2014/main" id="{004D6275-D26A-B604-35A0-31B39BAFCC14}"/>
                </a:ext>
              </a:extLst>
            </p:cNvPr>
            <p:cNvSpPr/>
            <p:nvPr/>
          </p:nvSpPr>
          <p:spPr>
            <a:xfrm>
              <a:off x="6382004" y="724949"/>
              <a:ext cx="353759" cy="1693640"/>
            </a:xfrm>
            <a:custGeom>
              <a:avLst/>
              <a:gdLst/>
              <a:ahLst/>
              <a:cxnLst/>
              <a:rect l="0" t="0" r="0" b="0"/>
              <a:pathLst>
                <a:path w="353759" h="1693640">
                  <a:moveTo>
                    <a:pt x="273143" y="0"/>
                  </a:moveTo>
                  <a:lnTo>
                    <a:pt x="353759" y="1641"/>
                  </a:lnTo>
                  <a:lnTo>
                    <a:pt x="353759" y="521023"/>
                  </a:lnTo>
                  <a:lnTo>
                    <a:pt x="340868" y="705850"/>
                  </a:lnTo>
                  <a:cubicBezTo>
                    <a:pt x="329375" y="827627"/>
                    <a:pt x="312166" y="945483"/>
                    <a:pt x="289306" y="1059529"/>
                  </a:cubicBezTo>
                  <a:lnTo>
                    <a:pt x="353759" y="1060482"/>
                  </a:lnTo>
                  <a:lnTo>
                    <a:pt x="353759" y="1395197"/>
                  </a:lnTo>
                  <a:lnTo>
                    <a:pt x="347678" y="1394857"/>
                  </a:lnTo>
                  <a:cubicBezTo>
                    <a:pt x="282703" y="1394111"/>
                    <a:pt x="217742" y="1396460"/>
                    <a:pt x="153162" y="1402557"/>
                  </a:cubicBezTo>
                  <a:cubicBezTo>
                    <a:pt x="153162" y="1492346"/>
                    <a:pt x="153162" y="1582008"/>
                    <a:pt x="153162" y="1671796"/>
                  </a:cubicBezTo>
                  <a:cubicBezTo>
                    <a:pt x="101727" y="1676622"/>
                    <a:pt x="50673" y="1683861"/>
                    <a:pt x="0" y="1693640"/>
                  </a:cubicBezTo>
                  <a:cubicBezTo>
                    <a:pt x="0" y="1492727"/>
                    <a:pt x="0" y="1291939"/>
                    <a:pt x="0" y="1091026"/>
                  </a:cubicBezTo>
                  <a:cubicBezTo>
                    <a:pt x="16256" y="1087977"/>
                    <a:pt x="32385" y="1085057"/>
                    <a:pt x="48641" y="1082516"/>
                  </a:cubicBezTo>
                  <a:cubicBezTo>
                    <a:pt x="77597" y="994633"/>
                    <a:pt x="101600" y="861917"/>
                    <a:pt x="120396" y="684117"/>
                  </a:cubicBezTo>
                  <a:cubicBezTo>
                    <a:pt x="139192" y="506444"/>
                    <a:pt x="148590" y="298164"/>
                    <a:pt x="148590" y="59024"/>
                  </a:cubicBezTo>
                  <a:cubicBezTo>
                    <a:pt x="148590" y="41878"/>
                    <a:pt x="148590" y="24734"/>
                    <a:pt x="148590" y="7588"/>
                  </a:cubicBezTo>
                  <a:cubicBezTo>
                    <a:pt x="189992" y="3556"/>
                    <a:pt x="231537" y="1087"/>
                    <a:pt x="273143" y="0"/>
                  </a:cubicBez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Shape 164">
              <a:extLst>
                <a:ext uri="{FF2B5EF4-FFF2-40B4-BE49-F238E27FC236}">
                  <a16:creationId xmlns:a16="http://schemas.microsoft.com/office/drawing/2014/main" id="{B6DC50C6-0EDF-2F57-9431-94E19459BFB8}"/>
                </a:ext>
              </a:extLst>
            </p:cNvPr>
            <p:cNvSpPr/>
            <p:nvPr/>
          </p:nvSpPr>
          <p:spPr>
            <a:xfrm>
              <a:off x="6735763" y="726590"/>
              <a:ext cx="538417" cy="1692508"/>
            </a:xfrm>
            <a:custGeom>
              <a:avLst/>
              <a:gdLst/>
              <a:ahLst/>
              <a:cxnLst/>
              <a:rect l="0" t="0" r="0" b="0"/>
              <a:pathLst>
                <a:path w="538417" h="1692508">
                  <a:moveTo>
                    <a:pt x="0" y="0"/>
                  </a:moveTo>
                  <a:lnTo>
                    <a:pt x="106754" y="2172"/>
                  </a:lnTo>
                  <a:cubicBezTo>
                    <a:pt x="169166" y="6140"/>
                    <a:pt x="231442" y="12599"/>
                    <a:pt x="293306" y="20933"/>
                  </a:cubicBezTo>
                  <a:cubicBezTo>
                    <a:pt x="293306" y="104500"/>
                    <a:pt x="293306" y="188066"/>
                    <a:pt x="293306" y="271632"/>
                  </a:cubicBezTo>
                  <a:cubicBezTo>
                    <a:pt x="293560" y="269854"/>
                    <a:pt x="293815" y="268076"/>
                    <a:pt x="294069" y="266298"/>
                  </a:cubicBezTo>
                  <a:cubicBezTo>
                    <a:pt x="295719" y="256519"/>
                    <a:pt x="297497" y="247248"/>
                    <a:pt x="299403" y="238358"/>
                  </a:cubicBezTo>
                  <a:cubicBezTo>
                    <a:pt x="314516" y="167492"/>
                    <a:pt x="341694" y="112882"/>
                    <a:pt x="381064" y="74908"/>
                  </a:cubicBezTo>
                  <a:cubicBezTo>
                    <a:pt x="420180" y="37190"/>
                    <a:pt x="470344" y="23728"/>
                    <a:pt x="531178" y="35793"/>
                  </a:cubicBezTo>
                  <a:lnTo>
                    <a:pt x="538417" y="37770"/>
                  </a:lnTo>
                  <a:lnTo>
                    <a:pt x="538417" y="284595"/>
                  </a:lnTo>
                  <a:lnTo>
                    <a:pt x="522192" y="288094"/>
                  </a:lnTo>
                  <a:cubicBezTo>
                    <a:pt x="517684" y="291856"/>
                    <a:pt x="514286" y="298175"/>
                    <a:pt x="512001" y="307065"/>
                  </a:cubicBezTo>
                  <a:cubicBezTo>
                    <a:pt x="507556" y="324718"/>
                    <a:pt x="505269" y="369295"/>
                    <a:pt x="505269" y="440796"/>
                  </a:cubicBezTo>
                  <a:cubicBezTo>
                    <a:pt x="505269" y="650854"/>
                    <a:pt x="505269" y="860785"/>
                    <a:pt x="505269" y="1070716"/>
                  </a:cubicBezTo>
                  <a:cubicBezTo>
                    <a:pt x="505269" y="1136629"/>
                    <a:pt x="507556" y="1180063"/>
                    <a:pt x="512001" y="1200891"/>
                  </a:cubicBezTo>
                  <a:cubicBezTo>
                    <a:pt x="514286" y="1211305"/>
                    <a:pt x="517620" y="1219433"/>
                    <a:pt x="522033" y="1225291"/>
                  </a:cubicBezTo>
                  <a:lnTo>
                    <a:pt x="538417" y="1235987"/>
                  </a:lnTo>
                  <a:lnTo>
                    <a:pt x="538417" y="1482899"/>
                  </a:lnTo>
                  <a:lnTo>
                    <a:pt x="471043" y="1462463"/>
                  </a:lnTo>
                  <a:cubicBezTo>
                    <a:pt x="449738" y="1453367"/>
                    <a:pt x="430340" y="1442191"/>
                    <a:pt x="412814" y="1428856"/>
                  </a:cubicBezTo>
                  <a:cubicBezTo>
                    <a:pt x="386524" y="1408917"/>
                    <a:pt x="364554" y="1384025"/>
                    <a:pt x="347028" y="1353926"/>
                  </a:cubicBezTo>
                  <a:cubicBezTo>
                    <a:pt x="345377" y="1350751"/>
                    <a:pt x="343726" y="1347576"/>
                    <a:pt x="342074" y="1344274"/>
                  </a:cubicBezTo>
                  <a:cubicBezTo>
                    <a:pt x="342074" y="1460352"/>
                    <a:pt x="342074" y="1576430"/>
                    <a:pt x="342074" y="1692508"/>
                  </a:cubicBezTo>
                  <a:cubicBezTo>
                    <a:pt x="291147" y="1684888"/>
                    <a:pt x="239840" y="1678411"/>
                    <a:pt x="188531" y="1673331"/>
                  </a:cubicBezTo>
                  <a:cubicBezTo>
                    <a:pt x="188531" y="1583669"/>
                    <a:pt x="188531" y="1493880"/>
                    <a:pt x="188531" y="1404091"/>
                  </a:cubicBezTo>
                  <a:lnTo>
                    <a:pt x="0" y="1393556"/>
                  </a:lnTo>
                  <a:lnTo>
                    <a:pt x="0" y="1058841"/>
                  </a:lnTo>
                  <a:lnTo>
                    <a:pt x="64453" y="1059794"/>
                  </a:lnTo>
                  <a:cubicBezTo>
                    <a:pt x="64453" y="811255"/>
                    <a:pt x="64453" y="562716"/>
                    <a:pt x="64453" y="314177"/>
                  </a:cubicBezTo>
                  <a:cubicBezTo>
                    <a:pt x="44386" y="313288"/>
                    <a:pt x="24320" y="312653"/>
                    <a:pt x="4381" y="312272"/>
                  </a:cubicBezTo>
                  <a:cubicBezTo>
                    <a:pt x="4381" y="317225"/>
                    <a:pt x="4381" y="322178"/>
                    <a:pt x="4381" y="327004"/>
                  </a:cubicBezTo>
                  <a:cubicBezTo>
                    <a:pt x="4381" y="391869"/>
                    <a:pt x="2936" y="455726"/>
                    <a:pt x="55" y="518589"/>
                  </a:cubicBezTo>
                  <a:lnTo>
                    <a:pt x="0" y="519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Shape 165">
              <a:extLst>
                <a:ext uri="{FF2B5EF4-FFF2-40B4-BE49-F238E27FC236}">
                  <a16:creationId xmlns:a16="http://schemas.microsoft.com/office/drawing/2014/main" id="{A98942FA-B659-F382-F037-6AE5A1ACFBA6}"/>
                </a:ext>
              </a:extLst>
            </p:cNvPr>
            <p:cNvSpPr/>
            <p:nvPr/>
          </p:nvSpPr>
          <p:spPr>
            <a:xfrm>
              <a:off x="7274179" y="764360"/>
              <a:ext cx="477520" cy="1718365"/>
            </a:xfrm>
            <a:custGeom>
              <a:avLst/>
              <a:gdLst/>
              <a:ahLst/>
              <a:cxnLst/>
              <a:rect l="0" t="0" r="0" b="0"/>
              <a:pathLst>
                <a:path w="477520" h="1718365">
                  <a:moveTo>
                    <a:pt x="0" y="0"/>
                  </a:moveTo>
                  <a:lnTo>
                    <a:pt x="29599" y="8082"/>
                  </a:lnTo>
                  <a:cubicBezTo>
                    <a:pt x="65080" y="20661"/>
                    <a:pt x="96489" y="40759"/>
                    <a:pt x="123825" y="68001"/>
                  </a:cubicBezTo>
                  <a:cubicBezTo>
                    <a:pt x="160147" y="104322"/>
                    <a:pt x="188214" y="147756"/>
                    <a:pt x="207899" y="197794"/>
                  </a:cubicBezTo>
                  <a:cubicBezTo>
                    <a:pt x="211201" y="207701"/>
                    <a:pt x="214502" y="217606"/>
                    <a:pt x="217805" y="227512"/>
                  </a:cubicBezTo>
                  <a:cubicBezTo>
                    <a:pt x="217805" y="175569"/>
                    <a:pt x="217805" y="123626"/>
                    <a:pt x="217805" y="71683"/>
                  </a:cubicBezTo>
                  <a:cubicBezTo>
                    <a:pt x="294386" y="89209"/>
                    <a:pt x="370839" y="107370"/>
                    <a:pt x="447421" y="125023"/>
                  </a:cubicBezTo>
                  <a:cubicBezTo>
                    <a:pt x="446024" y="165917"/>
                    <a:pt x="444753" y="206684"/>
                    <a:pt x="443484" y="247451"/>
                  </a:cubicBezTo>
                  <a:cubicBezTo>
                    <a:pt x="453517" y="224845"/>
                    <a:pt x="464090" y="205509"/>
                    <a:pt x="475170" y="189444"/>
                  </a:cubicBezTo>
                  <a:lnTo>
                    <a:pt x="477520" y="186452"/>
                  </a:lnTo>
                  <a:lnTo>
                    <a:pt x="477520" y="354364"/>
                  </a:lnTo>
                  <a:lnTo>
                    <a:pt x="460295" y="357878"/>
                  </a:lnTo>
                  <a:cubicBezTo>
                    <a:pt x="455485" y="362037"/>
                    <a:pt x="451993" y="369117"/>
                    <a:pt x="449834" y="379150"/>
                  </a:cubicBezTo>
                  <a:cubicBezTo>
                    <a:pt x="445643" y="399089"/>
                    <a:pt x="443484" y="449508"/>
                    <a:pt x="443484" y="530153"/>
                  </a:cubicBezTo>
                  <a:cubicBezTo>
                    <a:pt x="443484" y="722939"/>
                    <a:pt x="443484" y="915725"/>
                    <a:pt x="443484" y="1108511"/>
                  </a:cubicBezTo>
                  <a:cubicBezTo>
                    <a:pt x="443484" y="1192585"/>
                    <a:pt x="445643" y="1245671"/>
                    <a:pt x="450214" y="1267769"/>
                  </a:cubicBezTo>
                  <a:cubicBezTo>
                    <a:pt x="452438" y="1278818"/>
                    <a:pt x="455961" y="1287518"/>
                    <a:pt x="460787" y="1293883"/>
                  </a:cubicBezTo>
                  <a:lnTo>
                    <a:pt x="477520" y="1304908"/>
                  </a:lnTo>
                  <a:lnTo>
                    <a:pt x="477520" y="1473998"/>
                  </a:lnTo>
                  <a:lnTo>
                    <a:pt x="474599" y="1469413"/>
                  </a:lnTo>
                  <a:cubicBezTo>
                    <a:pt x="463708" y="1448649"/>
                    <a:pt x="453326" y="1424995"/>
                    <a:pt x="443484" y="1398452"/>
                  </a:cubicBezTo>
                  <a:cubicBezTo>
                    <a:pt x="443484" y="1505132"/>
                    <a:pt x="443484" y="1611812"/>
                    <a:pt x="443484" y="1718365"/>
                  </a:cubicBezTo>
                  <a:cubicBezTo>
                    <a:pt x="368173" y="1700966"/>
                    <a:pt x="293115" y="1683186"/>
                    <a:pt x="217805" y="1665914"/>
                  </a:cubicBezTo>
                  <a:cubicBezTo>
                    <a:pt x="217805" y="1548566"/>
                    <a:pt x="217805" y="1431218"/>
                    <a:pt x="217805" y="1313870"/>
                  </a:cubicBezTo>
                  <a:cubicBezTo>
                    <a:pt x="213995" y="1322887"/>
                    <a:pt x="210058" y="1331904"/>
                    <a:pt x="206248" y="1341048"/>
                  </a:cubicBezTo>
                  <a:cubicBezTo>
                    <a:pt x="184277" y="1386895"/>
                    <a:pt x="156083" y="1418010"/>
                    <a:pt x="121539" y="1434647"/>
                  </a:cubicBezTo>
                  <a:cubicBezTo>
                    <a:pt x="86868" y="1451284"/>
                    <a:pt x="47244" y="1454840"/>
                    <a:pt x="2286" y="1445823"/>
                  </a:cubicBezTo>
                  <a:lnTo>
                    <a:pt x="0" y="1445130"/>
                  </a:lnTo>
                  <a:lnTo>
                    <a:pt x="0" y="1198217"/>
                  </a:lnTo>
                  <a:lnTo>
                    <a:pt x="127" y="1198300"/>
                  </a:lnTo>
                  <a:cubicBezTo>
                    <a:pt x="13589" y="1200967"/>
                    <a:pt x="22478" y="1193728"/>
                    <a:pt x="26670" y="1176329"/>
                  </a:cubicBezTo>
                  <a:cubicBezTo>
                    <a:pt x="30988" y="1158930"/>
                    <a:pt x="33147" y="1120195"/>
                    <a:pt x="33147" y="1059870"/>
                  </a:cubicBezTo>
                  <a:cubicBezTo>
                    <a:pt x="33147" y="845367"/>
                    <a:pt x="33147" y="630864"/>
                    <a:pt x="33147" y="416234"/>
                  </a:cubicBezTo>
                  <a:cubicBezTo>
                    <a:pt x="33147" y="344733"/>
                    <a:pt x="31114" y="299267"/>
                    <a:pt x="27051" y="279836"/>
                  </a:cubicBezTo>
                  <a:cubicBezTo>
                    <a:pt x="22860" y="260405"/>
                    <a:pt x="14097" y="249356"/>
                    <a:pt x="635" y="246689"/>
                  </a:cubicBezTo>
                  <a:lnTo>
                    <a:pt x="0" y="246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Shape 166">
              <a:extLst>
                <a:ext uri="{FF2B5EF4-FFF2-40B4-BE49-F238E27FC236}">
                  <a16:creationId xmlns:a16="http://schemas.microsoft.com/office/drawing/2014/main" id="{BEE1FB84-25CF-BA58-096F-5F244F10268A}"/>
                </a:ext>
              </a:extLst>
            </p:cNvPr>
            <p:cNvSpPr/>
            <p:nvPr/>
          </p:nvSpPr>
          <p:spPr>
            <a:xfrm>
              <a:off x="7751699" y="893193"/>
              <a:ext cx="476123" cy="1515792"/>
            </a:xfrm>
            <a:custGeom>
              <a:avLst/>
              <a:gdLst/>
              <a:ahLst/>
              <a:cxnLst/>
              <a:rect l="0" t="0" r="0" b="0"/>
              <a:pathLst>
                <a:path w="476123" h="1515792">
                  <a:moveTo>
                    <a:pt x="70469" y="3175"/>
                  </a:moveTo>
                  <a:cubicBezTo>
                    <a:pt x="83725" y="0"/>
                    <a:pt x="97536" y="0"/>
                    <a:pt x="111887" y="3175"/>
                  </a:cubicBezTo>
                  <a:cubicBezTo>
                    <a:pt x="146939" y="10795"/>
                    <a:pt x="177292" y="34925"/>
                    <a:pt x="202946" y="75565"/>
                  </a:cubicBezTo>
                  <a:cubicBezTo>
                    <a:pt x="228600" y="116205"/>
                    <a:pt x="244729" y="160274"/>
                    <a:pt x="251079" y="207772"/>
                  </a:cubicBezTo>
                  <a:cubicBezTo>
                    <a:pt x="251460" y="211074"/>
                    <a:pt x="251841" y="214376"/>
                    <a:pt x="252222" y="217678"/>
                  </a:cubicBezTo>
                  <a:cubicBezTo>
                    <a:pt x="254508" y="211709"/>
                    <a:pt x="256794" y="205613"/>
                    <a:pt x="259080" y="199644"/>
                  </a:cubicBezTo>
                  <a:cubicBezTo>
                    <a:pt x="274066" y="163703"/>
                    <a:pt x="293751" y="134239"/>
                    <a:pt x="318135" y="111125"/>
                  </a:cubicBezTo>
                  <a:cubicBezTo>
                    <a:pt x="357378" y="73914"/>
                    <a:pt x="407416" y="60579"/>
                    <a:pt x="468757" y="69088"/>
                  </a:cubicBezTo>
                  <a:lnTo>
                    <a:pt x="476123" y="71108"/>
                  </a:lnTo>
                  <a:lnTo>
                    <a:pt x="476123" y="317510"/>
                  </a:lnTo>
                  <a:lnTo>
                    <a:pt x="459613" y="321945"/>
                  </a:lnTo>
                  <a:cubicBezTo>
                    <a:pt x="455073" y="325946"/>
                    <a:pt x="451676" y="332423"/>
                    <a:pt x="449453" y="341376"/>
                  </a:cubicBezTo>
                  <a:cubicBezTo>
                    <a:pt x="444881" y="359283"/>
                    <a:pt x="442595" y="403987"/>
                    <a:pt x="442595" y="475488"/>
                  </a:cubicBezTo>
                  <a:cubicBezTo>
                    <a:pt x="442595" y="685419"/>
                    <a:pt x="442595" y="895477"/>
                    <a:pt x="442595" y="1105408"/>
                  </a:cubicBezTo>
                  <a:cubicBezTo>
                    <a:pt x="442595" y="1171321"/>
                    <a:pt x="444881" y="1214501"/>
                    <a:pt x="449453" y="1235202"/>
                  </a:cubicBezTo>
                  <a:cubicBezTo>
                    <a:pt x="453898" y="1255903"/>
                    <a:pt x="462915" y="1267079"/>
                    <a:pt x="476123" y="1268984"/>
                  </a:cubicBezTo>
                  <a:lnTo>
                    <a:pt x="476123" y="1515792"/>
                  </a:lnTo>
                  <a:lnTo>
                    <a:pt x="408178" y="1498330"/>
                  </a:lnTo>
                  <a:cubicBezTo>
                    <a:pt x="386747" y="1489773"/>
                    <a:pt x="367284" y="1478725"/>
                    <a:pt x="349758" y="1465326"/>
                  </a:cubicBezTo>
                  <a:cubicBezTo>
                    <a:pt x="314706" y="1438529"/>
                    <a:pt x="287655" y="1402207"/>
                    <a:pt x="268351" y="1356868"/>
                  </a:cubicBezTo>
                  <a:cubicBezTo>
                    <a:pt x="263525" y="1345438"/>
                    <a:pt x="258953" y="1333627"/>
                    <a:pt x="254889" y="1321308"/>
                  </a:cubicBezTo>
                  <a:cubicBezTo>
                    <a:pt x="252857" y="1314323"/>
                    <a:pt x="250698" y="1307338"/>
                    <a:pt x="248666" y="1300353"/>
                  </a:cubicBezTo>
                  <a:cubicBezTo>
                    <a:pt x="248666" y="1300734"/>
                    <a:pt x="248539" y="1301115"/>
                    <a:pt x="248539" y="1301496"/>
                  </a:cubicBezTo>
                  <a:cubicBezTo>
                    <a:pt x="240538" y="1353566"/>
                    <a:pt x="224028" y="1393063"/>
                    <a:pt x="199009" y="1419860"/>
                  </a:cubicBezTo>
                  <a:cubicBezTo>
                    <a:pt x="174244" y="1446530"/>
                    <a:pt x="144145" y="1456182"/>
                    <a:pt x="109093" y="1448435"/>
                  </a:cubicBezTo>
                  <a:cubicBezTo>
                    <a:pt x="81026" y="1442339"/>
                    <a:pt x="55118" y="1424178"/>
                    <a:pt x="31242" y="1394206"/>
                  </a:cubicBezTo>
                  <a:lnTo>
                    <a:pt x="0" y="1345165"/>
                  </a:lnTo>
                  <a:lnTo>
                    <a:pt x="0" y="1176075"/>
                  </a:lnTo>
                  <a:lnTo>
                    <a:pt x="1651" y="1177163"/>
                  </a:lnTo>
                  <a:cubicBezTo>
                    <a:pt x="16256" y="1180465"/>
                    <a:pt x="25273" y="1172972"/>
                    <a:pt x="28829" y="1154430"/>
                  </a:cubicBezTo>
                  <a:cubicBezTo>
                    <a:pt x="32258" y="1136015"/>
                    <a:pt x="34036" y="1089660"/>
                    <a:pt x="34036" y="1015238"/>
                  </a:cubicBezTo>
                  <a:cubicBezTo>
                    <a:pt x="34036" y="815848"/>
                    <a:pt x="34036" y="616331"/>
                    <a:pt x="34036" y="416941"/>
                  </a:cubicBezTo>
                  <a:cubicBezTo>
                    <a:pt x="34036" y="330708"/>
                    <a:pt x="32385" y="278130"/>
                    <a:pt x="29083" y="259080"/>
                  </a:cubicBezTo>
                  <a:cubicBezTo>
                    <a:pt x="25654" y="240157"/>
                    <a:pt x="16383" y="228854"/>
                    <a:pt x="1143" y="225298"/>
                  </a:cubicBezTo>
                  <a:lnTo>
                    <a:pt x="0" y="225531"/>
                  </a:lnTo>
                  <a:lnTo>
                    <a:pt x="0" y="57619"/>
                  </a:lnTo>
                  <a:lnTo>
                    <a:pt x="14649" y="38965"/>
                  </a:lnTo>
                  <a:cubicBezTo>
                    <a:pt x="20439" y="32568"/>
                    <a:pt x="26353" y="26988"/>
                    <a:pt x="32385" y="22225"/>
                  </a:cubicBezTo>
                  <a:cubicBezTo>
                    <a:pt x="44514" y="12700"/>
                    <a:pt x="57214" y="6350"/>
                    <a:pt x="70469" y="3175"/>
                  </a:cubicBez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Shape 167">
              <a:extLst>
                <a:ext uri="{FF2B5EF4-FFF2-40B4-BE49-F238E27FC236}">
                  <a16:creationId xmlns:a16="http://schemas.microsoft.com/office/drawing/2014/main" id="{EFAAA219-6C7C-D518-BA09-A0BA46081B5E}"/>
                </a:ext>
              </a:extLst>
            </p:cNvPr>
            <p:cNvSpPr/>
            <p:nvPr/>
          </p:nvSpPr>
          <p:spPr>
            <a:xfrm>
              <a:off x="8728456" y="1510014"/>
              <a:ext cx="249618" cy="899686"/>
            </a:xfrm>
            <a:custGeom>
              <a:avLst/>
              <a:gdLst/>
              <a:ahLst/>
              <a:cxnLst/>
              <a:rect l="0" t="0" r="0" b="0"/>
              <a:pathLst>
                <a:path w="249618" h="899686">
                  <a:moveTo>
                    <a:pt x="249618" y="0"/>
                  </a:moveTo>
                  <a:lnTo>
                    <a:pt x="249618" y="238891"/>
                  </a:lnTo>
                  <a:lnTo>
                    <a:pt x="242856" y="252748"/>
                  </a:lnTo>
                  <a:cubicBezTo>
                    <a:pt x="232442" y="276338"/>
                    <a:pt x="225743" y="296880"/>
                    <a:pt x="222885" y="314470"/>
                  </a:cubicBezTo>
                  <a:cubicBezTo>
                    <a:pt x="217043" y="349522"/>
                    <a:pt x="214122" y="398544"/>
                    <a:pt x="214122" y="461663"/>
                  </a:cubicBezTo>
                  <a:cubicBezTo>
                    <a:pt x="214122" y="533799"/>
                    <a:pt x="216662" y="579900"/>
                    <a:pt x="221742" y="599712"/>
                  </a:cubicBezTo>
                  <a:cubicBezTo>
                    <a:pt x="224218" y="609618"/>
                    <a:pt x="227964" y="616571"/>
                    <a:pt x="232965" y="620556"/>
                  </a:cubicBezTo>
                  <a:lnTo>
                    <a:pt x="249618" y="623249"/>
                  </a:lnTo>
                  <a:lnTo>
                    <a:pt x="249618" y="816123"/>
                  </a:lnTo>
                  <a:lnTo>
                    <a:pt x="238506" y="836821"/>
                  </a:lnTo>
                  <a:cubicBezTo>
                    <a:pt x="216788" y="867174"/>
                    <a:pt x="190626" y="885843"/>
                    <a:pt x="160400" y="891812"/>
                  </a:cubicBezTo>
                  <a:cubicBezTo>
                    <a:pt x="120903" y="899686"/>
                    <a:pt x="83693" y="884319"/>
                    <a:pt x="50292" y="847108"/>
                  </a:cubicBezTo>
                  <a:cubicBezTo>
                    <a:pt x="16637" y="809389"/>
                    <a:pt x="0" y="719600"/>
                    <a:pt x="0" y="578757"/>
                  </a:cubicBezTo>
                  <a:cubicBezTo>
                    <a:pt x="0" y="540530"/>
                    <a:pt x="0" y="502303"/>
                    <a:pt x="0" y="464076"/>
                  </a:cubicBezTo>
                  <a:cubicBezTo>
                    <a:pt x="0" y="359682"/>
                    <a:pt x="8889" y="287673"/>
                    <a:pt x="26797" y="247922"/>
                  </a:cubicBezTo>
                  <a:cubicBezTo>
                    <a:pt x="44576" y="207917"/>
                    <a:pt x="89662" y="158641"/>
                    <a:pt x="158623" y="95014"/>
                  </a:cubicBezTo>
                  <a:cubicBezTo>
                    <a:pt x="196342" y="59962"/>
                    <a:pt x="224758" y="30339"/>
                    <a:pt x="244380" y="6939"/>
                  </a:cubicBezTo>
                  <a:lnTo>
                    <a:pt x="249618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Shape 168">
              <a:extLst>
                <a:ext uri="{FF2B5EF4-FFF2-40B4-BE49-F238E27FC236}">
                  <a16:creationId xmlns:a16="http://schemas.microsoft.com/office/drawing/2014/main" id="{8E7DECF3-28E8-F091-F3BC-8CD9F6EAE5E7}"/>
                </a:ext>
              </a:extLst>
            </p:cNvPr>
            <p:cNvSpPr/>
            <p:nvPr/>
          </p:nvSpPr>
          <p:spPr>
            <a:xfrm>
              <a:off x="8227822" y="935926"/>
              <a:ext cx="750253" cy="1479870"/>
            </a:xfrm>
            <a:custGeom>
              <a:avLst/>
              <a:gdLst/>
              <a:ahLst/>
              <a:cxnLst/>
              <a:rect l="0" t="0" r="0" b="0"/>
              <a:pathLst>
                <a:path w="750253" h="1479870">
                  <a:moveTo>
                    <a:pt x="750253" y="0"/>
                  </a:moveTo>
                  <a:lnTo>
                    <a:pt x="750253" y="247248"/>
                  </a:lnTo>
                  <a:lnTo>
                    <a:pt x="748919" y="246954"/>
                  </a:lnTo>
                  <a:cubicBezTo>
                    <a:pt x="733679" y="250891"/>
                    <a:pt x="724154" y="262448"/>
                    <a:pt x="720344" y="282006"/>
                  </a:cubicBezTo>
                  <a:cubicBezTo>
                    <a:pt x="716661" y="301437"/>
                    <a:pt x="714756" y="350078"/>
                    <a:pt x="714756" y="427929"/>
                  </a:cubicBezTo>
                  <a:cubicBezTo>
                    <a:pt x="714756" y="476570"/>
                    <a:pt x="714756" y="525338"/>
                    <a:pt x="714756" y="574106"/>
                  </a:cubicBezTo>
                  <a:cubicBezTo>
                    <a:pt x="644398" y="590743"/>
                    <a:pt x="572643" y="602300"/>
                    <a:pt x="500635" y="609158"/>
                  </a:cubicBezTo>
                  <a:cubicBezTo>
                    <a:pt x="500635" y="577916"/>
                    <a:pt x="500635" y="546801"/>
                    <a:pt x="500635" y="515559"/>
                  </a:cubicBezTo>
                  <a:cubicBezTo>
                    <a:pt x="500635" y="434533"/>
                    <a:pt x="504444" y="367096"/>
                    <a:pt x="512064" y="313248"/>
                  </a:cubicBezTo>
                  <a:cubicBezTo>
                    <a:pt x="512318" y="311597"/>
                    <a:pt x="512572" y="309946"/>
                    <a:pt x="512826" y="308168"/>
                  </a:cubicBezTo>
                  <a:cubicBezTo>
                    <a:pt x="492760" y="310327"/>
                    <a:pt x="472694" y="311978"/>
                    <a:pt x="452501" y="313375"/>
                  </a:cubicBezTo>
                  <a:cubicBezTo>
                    <a:pt x="452501" y="698185"/>
                    <a:pt x="452501" y="1083122"/>
                    <a:pt x="452501" y="1467932"/>
                  </a:cubicBezTo>
                  <a:cubicBezTo>
                    <a:pt x="375793" y="1473139"/>
                    <a:pt x="298577" y="1473266"/>
                    <a:pt x="221615" y="1469329"/>
                  </a:cubicBezTo>
                  <a:cubicBezTo>
                    <a:pt x="221615" y="1418148"/>
                    <a:pt x="221615" y="1367094"/>
                    <a:pt x="221615" y="1315913"/>
                  </a:cubicBezTo>
                  <a:cubicBezTo>
                    <a:pt x="217678" y="1325692"/>
                    <a:pt x="213741" y="1335471"/>
                    <a:pt x="209804" y="1345123"/>
                  </a:cubicBezTo>
                  <a:cubicBezTo>
                    <a:pt x="187325" y="1394653"/>
                    <a:pt x="158623" y="1430213"/>
                    <a:pt x="123317" y="1451168"/>
                  </a:cubicBezTo>
                  <a:cubicBezTo>
                    <a:pt x="88138" y="1472123"/>
                    <a:pt x="47752" y="1479870"/>
                    <a:pt x="2286" y="1473647"/>
                  </a:cubicBezTo>
                  <a:lnTo>
                    <a:pt x="0" y="1473059"/>
                  </a:lnTo>
                  <a:lnTo>
                    <a:pt x="0" y="1226251"/>
                  </a:lnTo>
                  <a:cubicBezTo>
                    <a:pt x="13589" y="1228029"/>
                    <a:pt x="22606" y="1220155"/>
                    <a:pt x="27051" y="1202375"/>
                  </a:cubicBezTo>
                  <a:cubicBezTo>
                    <a:pt x="31369" y="1184722"/>
                    <a:pt x="33528" y="1145733"/>
                    <a:pt x="33528" y="1085535"/>
                  </a:cubicBezTo>
                  <a:cubicBezTo>
                    <a:pt x="33528" y="870905"/>
                    <a:pt x="33528" y="656402"/>
                    <a:pt x="33528" y="441899"/>
                  </a:cubicBezTo>
                  <a:cubicBezTo>
                    <a:pt x="33528" y="370398"/>
                    <a:pt x="31497" y="325059"/>
                    <a:pt x="27305" y="306009"/>
                  </a:cubicBezTo>
                  <a:cubicBezTo>
                    <a:pt x="23114" y="286832"/>
                    <a:pt x="14224" y="276418"/>
                    <a:pt x="508" y="274640"/>
                  </a:cubicBezTo>
                  <a:lnTo>
                    <a:pt x="0" y="274776"/>
                  </a:lnTo>
                  <a:lnTo>
                    <a:pt x="0" y="28375"/>
                  </a:lnTo>
                  <a:lnTo>
                    <a:pt x="64405" y="46040"/>
                  </a:lnTo>
                  <a:cubicBezTo>
                    <a:pt x="86551" y="55660"/>
                    <a:pt x="106935" y="68392"/>
                    <a:pt x="125603" y="84394"/>
                  </a:cubicBezTo>
                  <a:cubicBezTo>
                    <a:pt x="162560" y="116017"/>
                    <a:pt x="191262" y="154879"/>
                    <a:pt x="211582" y="201615"/>
                  </a:cubicBezTo>
                  <a:cubicBezTo>
                    <a:pt x="214885" y="211013"/>
                    <a:pt x="218313" y="220284"/>
                    <a:pt x="221615" y="229682"/>
                  </a:cubicBezTo>
                  <a:cubicBezTo>
                    <a:pt x="221615" y="177739"/>
                    <a:pt x="221615" y="125796"/>
                    <a:pt x="221615" y="73853"/>
                  </a:cubicBezTo>
                  <a:cubicBezTo>
                    <a:pt x="342773" y="79949"/>
                    <a:pt x="464820" y="76139"/>
                    <a:pt x="584709" y="58485"/>
                  </a:cubicBezTo>
                  <a:cubicBezTo>
                    <a:pt x="584709" y="79568"/>
                    <a:pt x="584709" y="100777"/>
                    <a:pt x="584709" y="121986"/>
                  </a:cubicBezTo>
                  <a:cubicBezTo>
                    <a:pt x="590423" y="113984"/>
                    <a:pt x="596138" y="105984"/>
                    <a:pt x="601853" y="97856"/>
                  </a:cubicBezTo>
                  <a:cubicBezTo>
                    <a:pt x="632334" y="59184"/>
                    <a:pt x="669171" y="31586"/>
                    <a:pt x="712421" y="13024"/>
                  </a:cubicBezTo>
                  <a:lnTo>
                    <a:pt x="750253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Shape 169">
              <a:extLst>
                <a:ext uri="{FF2B5EF4-FFF2-40B4-BE49-F238E27FC236}">
                  <a16:creationId xmlns:a16="http://schemas.microsoft.com/office/drawing/2014/main" id="{77BFDC55-20E0-FE47-66EC-5894FB3500EA}"/>
                </a:ext>
              </a:extLst>
            </p:cNvPr>
            <p:cNvSpPr/>
            <p:nvPr/>
          </p:nvSpPr>
          <p:spPr>
            <a:xfrm>
              <a:off x="8978074" y="919355"/>
              <a:ext cx="252413" cy="1425194"/>
            </a:xfrm>
            <a:custGeom>
              <a:avLst/>
              <a:gdLst/>
              <a:ahLst/>
              <a:cxnLst/>
              <a:rect l="0" t="0" r="0" b="0"/>
              <a:pathLst>
                <a:path w="252413" h="1425194">
                  <a:moveTo>
                    <a:pt x="105649" y="3111"/>
                  </a:moveTo>
                  <a:cubicBezTo>
                    <a:pt x="133477" y="6223"/>
                    <a:pt x="156528" y="16383"/>
                    <a:pt x="175069" y="34544"/>
                  </a:cubicBezTo>
                  <a:cubicBezTo>
                    <a:pt x="211645" y="70358"/>
                    <a:pt x="233997" y="122809"/>
                    <a:pt x="241236" y="193421"/>
                  </a:cubicBezTo>
                  <a:cubicBezTo>
                    <a:pt x="248603" y="264033"/>
                    <a:pt x="252413" y="414655"/>
                    <a:pt x="252413" y="645287"/>
                  </a:cubicBezTo>
                  <a:cubicBezTo>
                    <a:pt x="252413" y="878713"/>
                    <a:pt x="252413" y="1112139"/>
                    <a:pt x="252413" y="1345565"/>
                  </a:cubicBezTo>
                  <a:cubicBezTo>
                    <a:pt x="183832" y="1377569"/>
                    <a:pt x="113729" y="1403985"/>
                    <a:pt x="41466" y="1425194"/>
                  </a:cubicBezTo>
                  <a:cubicBezTo>
                    <a:pt x="41466" y="1383792"/>
                    <a:pt x="41466" y="1342263"/>
                    <a:pt x="41466" y="1300861"/>
                  </a:cubicBezTo>
                  <a:cubicBezTo>
                    <a:pt x="34672" y="1327722"/>
                    <a:pt x="26956" y="1351725"/>
                    <a:pt x="18224" y="1372838"/>
                  </a:cubicBezTo>
                  <a:lnTo>
                    <a:pt x="0" y="1406782"/>
                  </a:lnTo>
                  <a:lnTo>
                    <a:pt x="0" y="1213908"/>
                  </a:lnTo>
                  <a:lnTo>
                    <a:pt x="2095" y="1214247"/>
                  </a:lnTo>
                  <a:cubicBezTo>
                    <a:pt x="15939" y="1210691"/>
                    <a:pt x="24956" y="1199769"/>
                    <a:pt x="29146" y="1182116"/>
                  </a:cubicBezTo>
                  <a:cubicBezTo>
                    <a:pt x="33338" y="1164463"/>
                    <a:pt x="35496" y="1120648"/>
                    <a:pt x="35496" y="1050544"/>
                  </a:cubicBezTo>
                  <a:cubicBezTo>
                    <a:pt x="35496" y="954786"/>
                    <a:pt x="35496" y="859155"/>
                    <a:pt x="35496" y="763397"/>
                  </a:cubicBezTo>
                  <a:cubicBezTo>
                    <a:pt x="26638" y="778288"/>
                    <a:pt x="18677" y="792393"/>
                    <a:pt x="11629" y="805724"/>
                  </a:cubicBezTo>
                  <a:lnTo>
                    <a:pt x="0" y="829550"/>
                  </a:lnTo>
                  <a:lnTo>
                    <a:pt x="0" y="590659"/>
                  </a:lnTo>
                  <a:lnTo>
                    <a:pt x="17661" y="567265"/>
                  </a:lnTo>
                  <a:cubicBezTo>
                    <a:pt x="23137" y="558776"/>
                    <a:pt x="26480" y="551942"/>
                    <a:pt x="27749" y="546862"/>
                  </a:cubicBezTo>
                  <a:cubicBezTo>
                    <a:pt x="32957" y="526542"/>
                    <a:pt x="35496" y="487172"/>
                    <a:pt x="35496" y="429006"/>
                  </a:cubicBezTo>
                  <a:cubicBezTo>
                    <a:pt x="35496" y="356108"/>
                    <a:pt x="32703" y="309372"/>
                    <a:pt x="26988" y="288925"/>
                  </a:cubicBezTo>
                  <a:cubicBezTo>
                    <a:pt x="24130" y="278701"/>
                    <a:pt x="20351" y="271494"/>
                    <a:pt x="15637" y="267271"/>
                  </a:cubicBezTo>
                  <a:lnTo>
                    <a:pt x="0" y="263819"/>
                  </a:lnTo>
                  <a:lnTo>
                    <a:pt x="0" y="16571"/>
                  </a:lnTo>
                  <a:lnTo>
                    <a:pt x="7557" y="13970"/>
                  </a:lnTo>
                  <a:cubicBezTo>
                    <a:pt x="45212" y="3937"/>
                    <a:pt x="77819" y="0"/>
                    <a:pt x="105649" y="3111"/>
                  </a:cubicBez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Shape 170">
              <a:extLst>
                <a:ext uri="{FF2B5EF4-FFF2-40B4-BE49-F238E27FC236}">
                  <a16:creationId xmlns:a16="http://schemas.microsoft.com/office/drawing/2014/main" id="{99883075-BB82-3BAD-D1DD-9175E97CF56A}"/>
                </a:ext>
              </a:extLst>
            </p:cNvPr>
            <p:cNvSpPr/>
            <p:nvPr/>
          </p:nvSpPr>
          <p:spPr>
            <a:xfrm>
              <a:off x="3241802" y="1113503"/>
              <a:ext cx="42672" cy="94826"/>
            </a:xfrm>
            <a:custGeom>
              <a:avLst/>
              <a:gdLst/>
              <a:ahLst/>
              <a:cxnLst/>
              <a:rect l="0" t="0" r="0" b="0"/>
              <a:pathLst>
                <a:path w="42672" h="94826">
                  <a:moveTo>
                    <a:pt x="42672" y="0"/>
                  </a:moveTo>
                  <a:lnTo>
                    <a:pt x="42672" y="22368"/>
                  </a:lnTo>
                  <a:lnTo>
                    <a:pt x="29972" y="40167"/>
                  </a:lnTo>
                  <a:lnTo>
                    <a:pt x="15875" y="57439"/>
                  </a:lnTo>
                  <a:lnTo>
                    <a:pt x="18923" y="59090"/>
                  </a:lnTo>
                  <a:lnTo>
                    <a:pt x="28448" y="65313"/>
                  </a:lnTo>
                  <a:lnTo>
                    <a:pt x="37465" y="72425"/>
                  </a:lnTo>
                  <a:lnTo>
                    <a:pt x="42672" y="77321"/>
                  </a:lnTo>
                  <a:lnTo>
                    <a:pt x="42672" y="94826"/>
                  </a:lnTo>
                  <a:lnTo>
                    <a:pt x="37592" y="89316"/>
                  </a:lnTo>
                  <a:lnTo>
                    <a:pt x="29972" y="81950"/>
                  </a:lnTo>
                  <a:lnTo>
                    <a:pt x="21717" y="75473"/>
                  </a:lnTo>
                  <a:lnTo>
                    <a:pt x="13081" y="69758"/>
                  </a:lnTo>
                  <a:lnTo>
                    <a:pt x="3556" y="64678"/>
                  </a:lnTo>
                  <a:cubicBezTo>
                    <a:pt x="1905" y="63789"/>
                    <a:pt x="762" y="62265"/>
                    <a:pt x="381" y="60487"/>
                  </a:cubicBezTo>
                  <a:cubicBezTo>
                    <a:pt x="0" y="58709"/>
                    <a:pt x="508" y="56804"/>
                    <a:pt x="1651" y="55407"/>
                  </a:cubicBezTo>
                  <a:lnTo>
                    <a:pt x="20066" y="33055"/>
                  </a:lnTo>
                  <a:lnTo>
                    <a:pt x="36322" y="10449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Shape 171">
              <a:extLst>
                <a:ext uri="{FF2B5EF4-FFF2-40B4-BE49-F238E27FC236}">
                  <a16:creationId xmlns:a16="http://schemas.microsoft.com/office/drawing/2014/main" id="{5BBABB91-0E94-5370-4DDE-C9C8CAFB137E}"/>
                </a:ext>
              </a:extLst>
            </p:cNvPr>
            <p:cNvSpPr/>
            <p:nvPr/>
          </p:nvSpPr>
          <p:spPr>
            <a:xfrm>
              <a:off x="2819654" y="422785"/>
              <a:ext cx="464820" cy="1798828"/>
            </a:xfrm>
            <a:custGeom>
              <a:avLst/>
              <a:gdLst/>
              <a:ahLst/>
              <a:cxnLst/>
              <a:rect l="0" t="0" r="0" b="0"/>
              <a:pathLst>
                <a:path w="464820" h="1798828">
                  <a:moveTo>
                    <a:pt x="318135" y="0"/>
                  </a:moveTo>
                  <a:lnTo>
                    <a:pt x="335153" y="635"/>
                  </a:lnTo>
                  <a:lnTo>
                    <a:pt x="351536" y="2539"/>
                  </a:lnTo>
                  <a:lnTo>
                    <a:pt x="367157" y="5714"/>
                  </a:lnTo>
                  <a:lnTo>
                    <a:pt x="381889" y="10287"/>
                  </a:lnTo>
                  <a:lnTo>
                    <a:pt x="395859" y="16001"/>
                  </a:lnTo>
                  <a:lnTo>
                    <a:pt x="409067" y="22987"/>
                  </a:lnTo>
                  <a:lnTo>
                    <a:pt x="421513" y="31369"/>
                  </a:lnTo>
                  <a:lnTo>
                    <a:pt x="432943" y="40767"/>
                  </a:lnTo>
                  <a:lnTo>
                    <a:pt x="443611" y="51181"/>
                  </a:lnTo>
                  <a:lnTo>
                    <a:pt x="453390" y="62992"/>
                  </a:lnTo>
                  <a:lnTo>
                    <a:pt x="462153" y="75692"/>
                  </a:lnTo>
                  <a:lnTo>
                    <a:pt x="464820" y="80263"/>
                  </a:lnTo>
                  <a:lnTo>
                    <a:pt x="464820" y="106224"/>
                  </a:lnTo>
                  <a:lnTo>
                    <a:pt x="459613" y="95503"/>
                  </a:lnTo>
                  <a:lnTo>
                    <a:pt x="452247" y="82676"/>
                  </a:lnTo>
                  <a:lnTo>
                    <a:pt x="443865" y="70738"/>
                  </a:lnTo>
                  <a:lnTo>
                    <a:pt x="434975" y="59817"/>
                  </a:lnTo>
                  <a:lnTo>
                    <a:pt x="425196" y="50164"/>
                  </a:lnTo>
                  <a:lnTo>
                    <a:pt x="414655" y="41401"/>
                  </a:lnTo>
                  <a:lnTo>
                    <a:pt x="403225" y="33782"/>
                  </a:lnTo>
                  <a:lnTo>
                    <a:pt x="391160" y="27305"/>
                  </a:lnTo>
                  <a:lnTo>
                    <a:pt x="378206" y="21971"/>
                  </a:lnTo>
                  <a:lnTo>
                    <a:pt x="364617" y="17652"/>
                  </a:lnTo>
                  <a:lnTo>
                    <a:pt x="350139" y="14605"/>
                  </a:lnTo>
                  <a:lnTo>
                    <a:pt x="334772" y="12700"/>
                  </a:lnTo>
                  <a:lnTo>
                    <a:pt x="318643" y="12192"/>
                  </a:lnTo>
                  <a:lnTo>
                    <a:pt x="301752" y="12953"/>
                  </a:lnTo>
                  <a:lnTo>
                    <a:pt x="284099" y="14859"/>
                  </a:lnTo>
                  <a:lnTo>
                    <a:pt x="265557" y="18161"/>
                  </a:lnTo>
                  <a:lnTo>
                    <a:pt x="246253" y="22860"/>
                  </a:lnTo>
                  <a:lnTo>
                    <a:pt x="230886" y="27559"/>
                  </a:lnTo>
                  <a:lnTo>
                    <a:pt x="216154" y="32765"/>
                  </a:lnTo>
                  <a:lnTo>
                    <a:pt x="202057" y="38735"/>
                  </a:lnTo>
                  <a:lnTo>
                    <a:pt x="188468" y="45212"/>
                  </a:lnTo>
                  <a:lnTo>
                    <a:pt x="175387" y="52577"/>
                  </a:lnTo>
                  <a:lnTo>
                    <a:pt x="162814" y="60198"/>
                  </a:lnTo>
                  <a:lnTo>
                    <a:pt x="150876" y="68580"/>
                  </a:lnTo>
                  <a:lnTo>
                    <a:pt x="139446" y="77470"/>
                  </a:lnTo>
                  <a:lnTo>
                    <a:pt x="128651" y="87122"/>
                  </a:lnTo>
                  <a:lnTo>
                    <a:pt x="118364" y="97027"/>
                  </a:lnTo>
                  <a:lnTo>
                    <a:pt x="99441" y="118745"/>
                  </a:lnTo>
                  <a:lnTo>
                    <a:pt x="82677" y="142621"/>
                  </a:lnTo>
                  <a:lnTo>
                    <a:pt x="67818" y="168401"/>
                  </a:lnTo>
                  <a:lnTo>
                    <a:pt x="61087" y="182372"/>
                  </a:lnTo>
                  <a:lnTo>
                    <a:pt x="54737" y="197485"/>
                  </a:lnTo>
                  <a:lnTo>
                    <a:pt x="49022" y="213613"/>
                  </a:lnTo>
                  <a:lnTo>
                    <a:pt x="43561" y="230759"/>
                  </a:lnTo>
                  <a:lnTo>
                    <a:pt x="38481" y="249174"/>
                  </a:lnTo>
                  <a:lnTo>
                    <a:pt x="34036" y="268477"/>
                  </a:lnTo>
                  <a:lnTo>
                    <a:pt x="29845" y="288925"/>
                  </a:lnTo>
                  <a:lnTo>
                    <a:pt x="26162" y="310388"/>
                  </a:lnTo>
                  <a:lnTo>
                    <a:pt x="22860" y="332994"/>
                  </a:lnTo>
                  <a:lnTo>
                    <a:pt x="20066" y="356615"/>
                  </a:lnTo>
                  <a:lnTo>
                    <a:pt x="17653" y="381126"/>
                  </a:lnTo>
                  <a:lnTo>
                    <a:pt x="15748" y="406908"/>
                  </a:lnTo>
                  <a:lnTo>
                    <a:pt x="14224" y="433705"/>
                  </a:lnTo>
                  <a:lnTo>
                    <a:pt x="13081" y="461518"/>
                  </a:lnTo>
                  <a:lnTo>
                    <a:pt x="12446" y="490347"/>
                  </a:lnTo>
                  <a:lnTo>
                    <a:pt x="12192" y="520192"/>
                  </a:lnTo>
                  <a:lnTo>
                    <a:pt x="12192" y="656082"/>
                  </a:lnTo>
                  <a:lnTo>
                    <a:pt x="57023" y="636143"/>
                  </a:lnTo>
                  <a:lnTo>
                    <a:pt x="111252" y="614552"/>
                  </a:lnTo>
                  <a:lnTo>
                    <a:pt x="165989" y="594995"/>
                  </a:lnTo>
                  <a:lnTo>
                    <a:pt x="217043" y="579120"/>
                  </a:lnTo>
                  <a:lnTo>
                    <a:pt x="217043" y="443738"/>
                  </a:lnTo>
                  <a:lnTo>
                    <a:pt x="217170" y="420243"/>
                  </a:lnTo>
                  <a:lnTo>
                    <a:pt x="217551" y="398652"/>
                  </a:lnTo>
                  <a:lnTo>
                    <a:pt x="218186" y="379222"/>
                  </a:lnTo>
                  <a:lnTo>
                    <a:pt x="219202" y="361823"/>
                  </a:lnTo>
                  <a:lnTo>
                    <a:pt x="220345" y="346456"/>
                  </a:lnTo>
                  <a:lnTo>
                    <a:pt x="221869" y="332867"/>
                  </a:lnTo>
                  <a:lnTo>
                    <a:pt x="223647" y="321437"/>
                  </a:lnTo>
                  <a:lnTo>
                    <a:pt x="225806" y="311785"/>
                  </a:lnTo>
                  <a:lnTo>
                    <a:pt x="228346" y="303530"/>
                  </a:lnTo>
                  <a:lnTo>
                    <a:pt x="231394" y="296163"/>
                  </a:lnTo>
                  <a:lnTo>
                    <a:pt x="235077" y="289306"/>
                  </a:lnTo>
                  <a:lnTo>
                    <a:pt x="238760" y="284099"/>
                  </a:lnTo>
                  <a:cubicBezTo>
                    <a:pt x="238887" y="283845"/>
                    <a:pt x="239141" y="283718"/>
                    <a:pt x="239395" y="283463"/>
                  </a:cubicBezTo>
                  <a:lnTo>
                    <a:pt x="243586" y="279019"/>
                  </a:lnTo>
                  <a:cubicBezTo>
                    <a:pt x="243713" y="278892"/>
                    <a:pt x="243967" y="278638"/>
                    <a:pt x="244221" y="278511"/>
                  </a:cubicBezTo>
                  <a:lnTo>
                    <a:pt x="248920" y="274827"/>
                  </a:lnTo>
                  <a:cubicBezTo>
                    <a:pt x="249174" y="274700"/>
                    <a:pt x="249428" y="274447"/>
                    <a:pt x="249682" y="274320"/>
                  </a:cubicBezTo>
                  <a:lnTo>
                    <a:pt x="254762" y="271525"/>
                  </a:lnTo>
                  <a:cubicBezTo>
                    <a:pt x="255016" y="271399"/>
                    <a:pt x="255397" y="271272"/>
                    <a:pt x="255651" y="271145"/>
                  </a:cubicBezTo>
                  <a:lnTo>
                    <a:pt x="261366" y="269239"/>
                  </a:lnTo>
                  <a:cubicBezTo>
                    <a:pt x="261620" y="269113"/>
                    <a:pt x="261874" y="268986"/>
                    <a:pt x="262255" y="268986"/>
                  </a:cubicBezTo>
                  <a:lnTo>
                    <a:pt x="267335" y="268097"/>
                  </a:lnTo>
                  <a:cubicBezTo>
                    <a:pt x="267716" y="268097"/>
                    <a:pt x="268097" y="267970"/>
                    <a:pt x="268478" y="268097"/>
                  </a:cubicBezTo>
                  <a:lnTo>
                    <a:pt x="273050" y="268097"/>
                  </a:lnTo>
                  <a:cubicBezTo>
                    <a:pt x="273558" y="268097"/>
                    <a:pt x="274066" y="268224"/>
                    <a:pt x="274574" y="268350"/>
                  </a:cubicBezTo>
                  <a:lnTo>
                    <a:pt x="278892" y="269494"/>
                  </a:lnTo>
                  <a:cubicBezTo>
                    <a:pt x="279273" y="269621"/>
                    <a:pt x="279781" y="269748"/>
                    <a:pt x="280162" y="270001"/>
                  </a:cubicBezTo>
                  <a:lnTo>
                    <a:pt x="284226" y="272161"/>
                  </a:lnTo>
                  <a:cubicBezTo>
                    <a:pt x="284607" y="272414"/>
                    <a:pt x="284861" y="272669"/>
                    <a:pt x="285242" y="272923"/>
                  </a:cubicBezTo>
                  <a:lnTo>
                    <a:pt x="288798" y="275971"/>
                  </a:lnTo>
                  <a:cubicBezTo>
                    <a:pt x="289052" y="276225"/>
                    <a:pt x="289433" y="276478"/>
                    <a:pt x="289560" y="276733"/>
                  </a:cubicBezTo>
                  <a:lnTo>
                    <a:pt x="292989" y="280797"/>
                  </a:lnTo>
                  <a:cubicBezTo>
                    <a:pt x="293116" y="281050"/>
                    <a:pt x="293370" y="281305"/>
                    <a:pt x="293497" y="281686"/>
                  </a:cubicBezTo>
                  <a:lnTo>
                    <a:pt x="296799" y="287400"/>
                  </a:lnTo>
                  <a:lnTo>
                    <a:pt x="299593" y="294005"/>
                  </a:lnTo>
                  <a:lnTo>
                    <a:pt x="302006" y="302006"/>
                  </a:lnTo>
                  <a:lnTo>
                    <a:pt x="304038" y="311912"/>
                  </a:lnTo>
                  <a:lnTo>
                    <a:pt x="305816" y="323596"/>
                  </a:lnTo>
                  <a:lnTo>
                    <a:pt x="307213" y="337185"/>
                  </a:lnTo>
                  <a:lnTo>
                    <a:pt x="308356" y="352806"/>
                  </a:lnTo>
                  <a:lnTo>
                    <a:pt x="309118" y="370459"/>
                  </a:lnTo>
                  <a:lnTo>
                    <a:pt x="309499" y="389763"/>
                  </a:lnTo>
                  <a:lnTo>
                    <a:pt x="309626" y="411225"/>
                  </a:lnTo>
                  <a:lnTo>
                    <a:pt x="309626" y="505840"/>
                  </a:lnTo>
                  <a:lnTo>
                    <a:pt x="309499" y="526161"/>
                  </a:lnTo>
                  <a:lnTo>
                    <a:pt x="309118" y="544957"/>
                  </a:lnTo>
                  <a:lnTo>
                    <a:pt x="308356" y="562610"/>
                  </a:lnTo>
                  <a:lnTo>
                    <a:pt x="307594" y="578865"/>
                  </a:lnTo>
                  <a:lnTo>
                    <a:pt x="306324" y="593851"/>
                  </a:lnTo>
                  <a:lnTo>
                    <a:pt x="304800" y="607568"/>
                  </a:lnTo>
                  <a:lnTo>
                    <a:pt x="303149" y="620013"/>
                  </a:lnTo>
                  <a:lnTo>
                    <a:pt x="301117" y="631189"/>
                  </a:lnTo>
                  <a:lnTo>
                    <a:pt x="298704" y="641350"/>
                  </a:lnTo>
                  <a:lnTo>
                    <a:pt x="296037" y="650748"/>
                  </a:lnTo>
                  <a:lnTo>
                    <a:pt x="292989" y="659511"/>
                  </a:lnTo>
                  <a:lnTo>
                    <a:pt x="289433" y="667385"/>
                  </a:lnTo>
                  <a:lnTo>
                    <a:pt x="285623" y="674751"/>
                  </a:lnTo>
                  <a:lnTo>
                    <a:pt x="281305" y="681101"/>
                  </a:lnTo>
                  <a:lnTo>
                    <a:pt x="276606" y="687070"/>
                  </a:lnTo>
                  <a:lnTo>
                    <a:pt x="272034" y="691515"/>
                  </a:lnTo>
                  <a:cubicBezTo>
                    <a:pt x="271780" y="691642"/>
                    <a:pt x="271526" y="691896"/>
                    <a:pt x="271399" y="692023"/>
                  </a:cubicBezTo>
                  <a:lnTo>
                    <a:pt x="265049" y="696595"/>
                  </a:lnTo>
                  <a:lnTo>
                    <a:pt x="257175" y="701167"/>
                  </a:lnTo>
                  <a:lnTo>
                    <a:pt x="247396" y="705739"/>
                  </a:lnTo>
                  <a:lnTo>
                    <a:pt x="235966" y="710565"/>
                  </a:lnTo>
                  <a:lnTo>
                    <a:pt x="222631" y="715645"/>
                  </a:lnTo>
                  <a:lnTo>
                    <a:pt x="207645" y="721106"/>
                  </a:lnTo>
                  <a:lnTo>
                    <a:pt x="190754" y="726948"/>
                  </a:lnTo>
                  <a:lnTo>
                    <a:pt x="176276" y="731774"/>
                  </a:lnTo>
                  <a:lnTo>
                    <a:pt x="176276" y="966470"/>
                  </a:lnTo>
                  <a:lnTo>
                    <a:pt x="184150" y="964311"/>
                  </a:lnTo>
                  <a:lnTo>
                    <a:pt x="198501" y="960755"/>
                  </a:lnTo>
                  <a:lnTo>
                    <a:pt x="211709" y="958342"/>
                  </a:lnTo>
                  <a:lnTo>
                    <a:pt x="223520" y="956818"/>
                  </a:lnTo>
                  <a:lnTo>
                    <a:pt x="234442" y="956056"/>
                  </a:lnTo>
                  <a:lnTo>
                    <a:pt x="243840" y="956310"/>
                  </a:lnTo>
                  <a:lnTo>
                    <a:pt x="251460" y="957072"/>
                  </a:lnTo>
                  <a:cubicBezTo>
                    <a:pt x="251841" y="957199"/>
                    <a:pt x="252095" y="957199"/>
                    <a:pt x="252349" y="957326"/>
                  </a:cubicBezTo>
                  <a:lnTo>
                    <a:pt x="258699" y="958977"/>
                  </a:lnTo>
                  <a:cubicBezTo>
                    <a:pt x="258953" y="959104"/>
                    <a:pt x="259334" y="959231"/>
                    <a:pt x="259588" y="959358"/>
                  </a:cubicBezTo>
                  <a:lnTo>
                    <a:pt x="265176" y="961898"/>
                  </a:lnTo>
                  <a:cubicBezTo>
                    <a:pt x="265557" y="962025"/>
                    <a:pt x="265938" y="962279"/>
                    <a:pt x="266319" y="962533"/>
                  </a:cubicBezTo>
                  <a:lnTo>
                    <a:pt x="272034" y="966724"/>
                  </a:lnTo>
                  <a:lnTo>
                    <a:pt x="277622" y="972185"/>
                  </a:lnTo>
                  <a:lnTo>
                    <a:pt x="282448" y="978408"/>
                  </a:lnTo>
                  <a:lnTo>
                    <a:pt x="287020" y="985901"/>
                  </a:lnTo>
                  <a:lnTo>
                    <a:pt x="290957" y="994283"/>
                  </a:lnTo>
                  <a:lnTo>
                    <a:pt x="294513" y="1003681"/>
                  </a:lnTo>
                  <a:lnTo>
                    <a:pt x="297815" y="1014095"/>
                  </a:lnTo>
                  <a:lnTo>
                    <a:pt x="300609" y="1025906"/>
                  </a:lnTo>
                  <a:lnTo>
                    <a:pt x="303022" y="1039368"/>
                  </a:lnTo>
                  <a:lnTo>
                    <a:pt x="305054" y="1054608"/>
                  </a:lnTo>
                  <a:lnTo>
                    <a:pt x="306705" y="1071372"/>
                  </a:lnTo>
                  <a:lnTo>
                    <a:pt x="307975" y="1089914"/>
                  </a:lnTo>
                  <a:lnTo>
                    <a:pt x="308864" y="1110107"/>
                  </a:lnTo>
                  <a:lnTo>
                    <a:pt x="309499" y="1132078"/>
                  </a:lnTo>
                  <a:lnTo>
                    <a:pt x="309626" y="1155700"/>
                  </a:lnTo>
                  <a:lnTo>
                    <a:pt x="309626" y="1311656"/>
                  </a:lnTo>
                  <a:lnTo>
                    <a:pt x="309372" y="1329309"/>
                  </a:lnTo>
                  <a:lnTo>
                    <a:pt x="309118" y="1346073"/>
                  </a:lnTo>
                  <a:lnTo>
                    <a:pt x="308737" y="1361821"/>
                  </a:lnTo>
                  <a:lnTo>
                    <a:pt x="308356" y="1376680"/>
                  </a:lnTo>
                  <a:lnTo>
                    <a:pt x="307975" y="1390650"/>
                  </a:lnTo>
                  <a:lnTo>
                    <a:pt x="307594" y="1403731"/>
                  </a:lnTo>
                  <a:lnTo>
                    <a:pt x="306959" y="1415796"/>
                  </a:lnTo>
                  <a:lnTo>
                    <a:pt x="306324" y="1426845"/>
                  </a:lnTo>
                  <a:lnTo>
                    <a:pt x="305689" y="1437005"/>
                  </a:lnTo>
                  <a:lnTo>
                    <a:pt x="304927" y="1446403"/>
                  </a:lnTo>
                  <a:lnTo>
                    <a:pt x="304038" y="1454912"/>
                  </a:lnTo>
                  <a:lnTo>
                    <a:pt x="303149" y="1462278"/>
                  </a:lnTo>
                  <a:lnTo>
                    <a:pt x="302260" y="1469009"/>
                  </a:lnTo>
                  <a:lnTo>
                    <a:pt x="301117" y="1474724"/>
                  </a:lnTo>
                  <a:lnTo>
                    <a:pt x="298577" y="1484630"/>
                  </a:lnTo>
                  <a:lnTo>
                    <a:pt x="295402" y="1493647"/>
                  </a:lnTo>
                  <a:lnTo>
                    <a:pt x="291465" y="1501648"/>
                  </a:lnTo>
                  <a:lnTo>
                    <a:pt x="287401" y="1507998"/>
                  </a:lnTo>
                  <a:cubicBezTo>
                    <a:pt x="287147" y="1508252"/>
                    <a:pt x="287020" y="1508506"/>
                    <a:pt x="286766" y="1508760"/>
                  </a:cubicBezTo>
                  <a:lnTo>
                    <a:pt x="282194" y="1513967"/>
                  </a:lnTo>
                  <a:cubicBezTo>
                    <a:pt x="282067" y="1514221"/>
                    <a:pt x="281813" y="1514475"/>
                    <a:pt x="281559" y="1514729"/>
                  </a:cubicBezTo>
                  <a:lnTo>
                    <a:pt x="276225" y="1519047"/>
                  </a:lnTo>
                  <a:cubicBezTo>
                    <a:pt x="275971" y="1519174"/>
                    <a:pt x="275717" y="1519428"/>
                    <a:pt x="275463" y="1519555"/>
                  </a:cubicBezTo>
                  <a:lnTo>
                    <a:pt x="269748" y="1522857"/>
                  </a:lnTo>
                  <a:cubicBezTo>
                    <a:pt x="269367" y="1522984"/>
                    <a:pt x="269113" y="1523111"/>
                    <a:pt x="268732" y="1523238"/>
                  </a:cubicBezTo>
                  <a:lnTo>
                    <a:pt x="262382" y="1525524"/>
                  </a:lnTo>
                  <a:cubicBezTo>
                    <a:pt x="262128" y="1525524"/>
                    <a:pt x="261874" y="1525651"/>
                    <a:pt x="261493" y="1525651"/>
                  </a:cubicBezTo>
                  <a:lnTo>
                    <a:pt x="255905" y="1526794"/>
                  </a:lnTo>
                  <a:cubicBezTo>
                    <a:pt x="255524" y="1526794"/>
                    <a:pt x="255143" y="1526794"/>
                    <a:pt x="254762" y="1526794"/>
                  </a:cubicBezTo>
                  <a:lnTo>
                    <a:pt x="249682" y="1526794"/>
                  </a:lnTo>
                  <a:cubicBezTo>
                    <a:pt x="249174" y="1526794"/>
                    <a:pt x="248666" y="1526794"/>
                    <a:pt x="248158" y="1526667"/>
                  </a:cubicBezTo>
                  <a:lnTo>
                    <a:pt x="243586" y="1525524"/>
                  </a:lnTo>
                  <a:cubicBezTo>
                    <a:pt x="243078" y="1525397"/>
                    <a:pt x="242697" y="1525270"/>
                    <a:pt x="242189" y="1525016"/>
                  </a:cubicBezTo>
                  <a:lnTo>
                    <a:pt x="238252" y="1522984"/>
                  </a:lnTo>
                  <a:cubicBezTo>
                    <a:pt x="237744" y="1522730"/>
                    <a:pt x="237363" y="1522349"/>
                    <a:pt x="236982" y="1521968"/>
                  </a:cubicBezTo>
                  <a:lnTo>
                    <a:pt x="233426" y="1518793"/>
                  </a:lnTo>
                  <a:cubicBezTo>
                    <a:pt x="233045" y="1518412"/>
                    <a:pt x="232791" y="1518158"/>
                    <a:pt x="232537" y="1517777"/>
                  </a:cubicBezTo>
                  <a:lnTo>
                    <a:pt x="229489" y="1513332"/>
                  </a:lnTo>
                  <a:cubicBezTo>
                    <a:pt x="229362" y="1513078"/>
                    <a:pt x="229108" y="1512824"/>
                    <a:pt x="228981" y="1512443"/>
                  </a:cubicBezTo>
                  <a:lnTo>
                    <a:pt x="226187" y="1506347"/>
                  </a:lnTo>
                  <a:lnTo>
                    <a:pt x="224028" y="1499489"/>
                  </a:lnTo>
                  <a:lnTo>
                    <a:pt x="223139" y="1495298"/>
                  </a:lnTo>
                  <a:lnTo>
                    <a:pt x="222377" y="1490726"/>
                  </a:lnTo>
                  <a:lnTo>
                    <a:pt x="221615" y="1485392"/>
                  </a:lnTo>
                  <a:lnTo>
                    <a:pt x="220853" y="1479550"/>
                  </a:lnTo>
                  <a:lnTo>
                    <a:pt x="220345" y="1473073"/>
                  </a:lnTo>
                  <a:lnTo>
                    <a:pt x="219710" y="1465961"/>
                  </a:lnTo>
                  <a:lnTo>
                    <a:pt x="219202" y="1458087"/>
                  </a:lnTo>
                  <a:lnTo>
                    <a:pt x="218821" y="1449832"/>
                  </a:lnTo>
                  <a:lnTo>
                    <a:pt x="218313" y="1440688"/>
                  </a:lnTo>
                  <a:lnTo>
                    <a:pt x="218059" y="1431163"/>
                  </a:lnTo>
                  <a:lnTo>
                    <a:pt x="217805" y="1420876"/>
                  </a:lnTo>
                  <a:lnTo>
                    <a:pt x="217424" y="1409954"/>
                  </a:lnTo>
                  <a:lnTo>
                    <a:pt x="217297" y="1398270"/>
                  </a:lnTo>
                  <a:lnTo>
                    <a:pt x="217170" y="1386078"/>
                  </a:lnTo>
                  <a:lnTo>
                    <a:pt x="217043" y="1373251"/>
                  </a:lnTo>
                  <a:lnTo>
                    <a:pt x="217043" y="1091311"/>
                  </a:lnTo>
                  <a:lnTo>
                    <a:pt x="169926" y="1106043"/>
                  </a:lnTo>
                  <a:lnTo>
                    <a:pt x="115570" y="1125474"/>
                  </a:lnTo>
                  <a:lnTo>
                    <a:pt x="61849" y="1146810"/>
                  </a:lnTo>
                  <a:lnTo>
                    <a:pt x="12192" y="1168908"/>
                  </a:lnTo>
                  <a:lnTo>
                    <a:pt x="12192" y="1299464"/>
                  </a:lnTo>
                  <a:lnTo>
                    <a:pt x="12319" y="1329309"/>
                  </a:lnTo>
                  <a:lnTo>
                    <a:pt x="12446" y="1357757"/>
                  </a:lnTo>
                  <a:lnTo>
                    <a:pt x="12827" y="1385062"/>
                  </a:lnTo>
                  <a:lnTo>
                    <a:pt x="13335" y="1411224"/>
                  </a:lnTo>
                  <a:lnTo>
                    <a:pt x="13970" y="1436116"/>
                  </a:lnTo>
                  <a:lnTo>
                    <a:pt x="14859" y="1459992"/>
                  </a:lnTo>
                  <a:lnTo>
                    <a:pt x="15748" y="1482471"/>
                  </a:lnTo>
                  <a:lnTo>
                    <a:pt x="16891" y="1503807"/>
                  </a:lnTo>
                  <a:lnTo>
                    <a:pt x="18034" y="1524000"/>
                  </a:lnTo>
                  <a:lnTo>
                    <a:pt x="19431" y="1542923"/>
                  </a:lnTo>
                  <a:lnTo>
                    <a:pt x="20955" y="1560703"/>
                  </a:lnTo>
                  <a:lnTo>
                    <a:pt x="22479" y="1577086"/>
                  </a:lnTo>
                  <a:lnTo>
                    <a:pt x="24257" y="1592453"/>
                  </a:lnTo>
                  <a:lnTo>
                    <a:pt x="26162" y="1606550"/>
                  </a:lnTo>
                  <a:lnTo>
                    <a:pt x="28194" y="1619504"/>
                  </a:lnTo>
                  <a:lnTo>
                    <a:pt x="30353" y="1630934"/>
                  </a:lnTo>
                  <a:lnTo>
                    <a:pt x="35306" y="1652397"/>
                  </a:lnTo>
                  <a:lnTo>
                    <a:pt x="41656" y="1672209"/>
                  </a:lnTo>
                  <a:lnTo>
                    <a:pt x="49022" y="1690624"/>
                  </a:lnTo>
                  <a:lnTo>
                    <a:pt x="57658" y="1707642"/>
                  </a:lnTo>
                  <a:lnTo>
                    <a:pt x="67564" y="1723136"/>
                  </a:lnTo>
                  <a:lnTo>
                    <a:pt x="78613" y="1737233"/>
                  </a:lnTo>
                  <a:lnTo>
                    <a:pt x="90805" y="1750060"/>
                  </a:lnTo>
                  <a:lnTo>
                    <a:pt x="104267" y="1761490"/>
                  </a:lnTo>
                  <a:lnTo>
                    <a:pt x="111379" y="1766570"/>
                  </a:lnTo>
                  <a:lnTo>
                    <a:pt x="118872" y="1771142"/>
                  </a:lnTo>
                  <a:lnTo>
                    <a:pt x="126746" y="1775079"/>
                  </a:lnTo>
                  <a:lnTo>
                    <a:pt x="134874" y="1778381"/>
                  </a:lnTo>
                  <a:lnTo>
                    <a:pt x="143383" y="1781175"/>
                  </a:lnTo>
                  <a:lnTo>
                    <a:pt x="152273" y="1783334"/>
                  </a:lnTo>
                  <a:lnTo>
                    <a:pt x="161671" y="1784985"/>
                  </a:lnTo>
                  <a:lnTo>
                    <a:pt x="171196" y="1786128"/>
                  </a:lnTo>
                  <a:lnTo>
                    <a:pt x="191770" y="1786763"/>
                  </a:lnTo>
                  <a:lnTo>
                    <a:pt x="213995" y="1785112"/>
                  </a:lnTo>
                  <a:lnTo>
                    <a:pt x="237871" y="1781302"/>
                  </a:lnTo>
                  <a:lnTo>
                    <a:pt x="263144" y="1775587"/>
                  </a:lnTo>
                  <a:lnTo>
                    <a:pt x="285877" y="1769110"/>
                  </a:lnTo>
                  <a:lnTo>
                    <a:pt x="307467" y="1761363"/>
                  </a:lnTo>
                  <a:lnTo>
                    <a:pt x="328041" y="1752346"/>
                  </a:lnTo>
                  <a:lnTo>
                    <a:pt x="347726" y="1742059"/>
                  </a:lnTo>
                  <a:lnTo>
                    <a:pt x="366141" y="1730502"/>
                  </a:lnTo>
                  <a:lnTo>
                    <a:pt x="383794" y="1717675"/>
                  </a:lnTo>
                  <a:lnTo>
                    <a:pt x="400304" y="1703324"/>
                  </a:lnTo>
                  <a:lnTo>
                    <a:pt x="415925" y="1687322"/>
                  </a:lnTo>
                  <a:lnTo>
                    <a:pt x="426847" y="1674495"/>
                  </a:lnTo>
                  <a:lnTo>
                    <a:pt x="437134" y="1661033"/>
                  </a:lnTo>
                  <a:lnTo>
                    <a:pt x="446913" y="1646555"/>
                  </a:lnTo>
                  <a:lnTo>
                    <a:pt x="456057" y="1631442"/>
                  </a:lnTo>
                  <a:lnTo>
                    <a:pt x="464566" y="1615440"/>
                  </a:lnTo>
                  <a:lnTo>
                    <a:pt x="464820" y="1614899"/>
                  </a:lnTo>
                  <a:lnTo>
                    <a:pt x="464820" y="1640349"/>
                  </a:lnTo>
                  <a:lnTo>
                    <a:pt x="457327" y="1652905"/>
                  </a:lnTo>
                  <a:lnTo>
                    <a:pt x="447294" y="1667764"/>
                  </a:lnTo>
                  <a:lnTo>
                    <a:pt x="436499" y="1681861"/>
                  </a:lnTo>
                  <a:lnTo>
                    <a:pt x="425196" y="1695196"/>
                  </a:lnTo>
                  <a:lnTo>
                    <a:pt x="408940" y="1711833"/>
                  </a:lnTo>
                  <a:lnTo>
                    <a:pt x="391795" y="1726819"/>
                  </a:lnTo>
                  <a:lnTo>
                    <a:pt x="373380" y="1740408"/>
                  </a:lnTo>
                  <a:lnTo>
                    <a:pt x="354076" y="1752473"/>
                  </a:lnTo>
                  <a:lnTo>
                    <a:pt x="333756" y="1763141"/>
                  </a:lnTo>
                  <a:lnTo>
                    <a:pt x="312420" y="1772412"/>
                  </a:lnTo>
                  <a:lnTo>
                    <a:pt x="289941" y="1780540"/>
                  </a:lnTo>
                  <a:lnTo>
                    <a:pt x="266573" y="1787271"/>
                  </a:lnTo>
                  <a:lnTo>
                    <a:pt x="240538" y="1793240"/>
                  </a:lnTo>
                  <a:lnTo>
                    <a:pt x="215900" y="1797050"/>
                  </a:lnTo>
                  <a:lnTo>
                    <a:pt x="192659" y="1798828"/>
                  </a:lnTo>
                  <a:lnTo>
                    <a:pt x="170942" y="1798320"/>
                  </a:lnTo>
                  <a:lnTo>
                    <a:pt x="160274" y="1797177"/>
                  </a:lnTo>
                  <a:lnTo>
                    <a:pt x="150241" y="1795399"/>
                  </a:lnTo>
                  <a:lnTo>
                    <a:pt x="140462" y="1792986"/>
                  </a:lnTo>
                  <a:lnTo>
                    <a:pt x="131064" y="1790065"/>
                  </a:lnTo>
                  <a:lnTo>
                    <a:pt x="122047" y="1786382"/>
                  </a:lnTo>
                  <a:lnTo>
                    <a:pt x="113411" y="1782064"/>
                  </a:lnTo>
                  <a:lnTo>
                    <a:pt x="105029" y="1777111"/>
                  </a:lnTo>
                  <a:lnTo>
                    <a:pt x="97155" y="1771523"/>
                  </a:lnTo>
                  <a:lnTo>
                    <a:pt x="82931" y="1759331"/>
                  </a:lnTo>
                  <a:lnTo>
                    <a:pt x="69850" y="1745615"/>
                  </a:lnTo>
                  <a:lnTo>
                    <a:pt x="57912" y="1730629"/>
                  </a:lnTo>
                  <a:lnTo>
                    <a:pt x="47498" y="1714119"/>
                  </a:lnTo>
                  <a:lnTo>
                    <a:pt x="38227" y="1696212"/>
                  </a:lnTo>
                  <a:lnTo>
                    <a:pt x="30353" y="1676781"/>
                  </a:lnTo>
                  <a:lnTo>
                    <a:pt x="23749" y="1656080"/>
                  </a:lnTo>
                  <a:lnTo>
                    <a:pt x="18415" y="1633855"/>
                  </a:lnTo>
                  <a:lnTo>
                    <a:pt x="16256" y="1621663"/>
                  </a:lnTo>
                  <a:lnTo>
                    <a:pt x="14224" y="1608455"/>
                  </a:lnTo>
                  <a:lnTo>
                    <a:pt x="12192" y="1594104"/>
                  </a:lnTo>
                  <a:lnTo>
                    <a:pt x="10414" y="1578483"/>
                  </a:lnTo>
                  <a:lnTo>
                    <a:pt x="8763" y="1561846"/>
                  </a:lnTo>
                  <a:lnTo>
                    <a:pt x="7239" y="1543939"/>
                  </a:lnTo>
                  <a:lnTo>
                    <a:pt x="5969" y="1524762"/>
                  </a:lnTo>
                  <a:lnTo>
                    <a:pt x="4699" y="1504569"/>
                  </a:lnTo>
                  <a:lnTo>
                    <a:pt x="3556" y="1483106"/>
                  </a:lnTo>
                  <a:lnTo>
                    <a:pt x="2667" y="1460373"/>
                  </a:lnTo>
                  <a:lnTo>
                    <a:pt x="1778" y="1436624"/>
                  </a:lnTo>
                  <a:lnTo>
                    <a:pt x="1143" y="1411605"/>
                  </a:lnTo>
                  <a:lnTo>
                    <a:pt x="635" y="1385316"/>
                  </a:lnTo>
                  <a:lnTo>
                    <a:pt x="254" y="1358011"/>
                  </a:lnTo>
                  <a:lnTo>
                    <a:pt x="127" y="1329309"/>
                  </a:lnTo>
                  <a:lnTo>
                    <a:pt x="0" y="1299464"/>
                  </a:lnTo>
                  <a:lnTo>
                    <a:pt x="0" y="1164844"/>
                  </a:lnTo>
                  <a:cubicBezTo>
                    <a:pt x="0" y="1162558"/>
                    <a:pt x="1397" y="1160272"/>
                    <a:pt x="3683" y="1159383"/>
                  </a:cubicBezTo>
                  <a:lnTo>
                    <a:pt x="56896" y="1135761"/>
                  </a:lnTo>
                  <a:lnTo>
                    <a:pt x="110998" y="1114044"/>
                  </a:lnTo>
                  <a:lnTo>
                    <a:pt x="165735" y="1094613"/>
                  </a:lnTo>
                  <a:lnTo>
                    <a:pt x="221361" y="1077214"/>
                  </a:lnTo>
                  <a:cubicBezTo>
                    <a:pt x="223266" y="1076706"/>
                    <a:pt x="225171" y="1077087"/>
                    <a:pt x="226822" y="1078230"/>
                  </a:cubicBezTo>
                  <a:cubicBezTo>
                    <a:pt x="228346" y="1079373"/>
                    <a:pt x="229235" y="1081151"/>
                    <a:pt x="229235" y="1083056"/>
                  </a:cubicBezTo>
                  <a:lnTo>
                    <a:pt x="229235" y="1373251"/>
                  </a:lnTo>
                  <a:lnTo>
                    <a:pt x="229362" y="1385951"/>
                  </a:lnTo>
                  <a:lnTo>
                    <a:pt x="229489" y="1398143"/>
                  </a:lnTo>
                  <a:lnTo>
                    <a:pt x="229616" y="1409700"/>
                  </a:lnTo>
                  <a:lnTo>
                    <a:pt x="229870" y="1420495"/>
                  </a:lnTo>
                  <a:lnTo>
                    <a:pt x="230251" y="1430782"/>
                  </a:lnTo>
                  <a:lnTo>
                    <a:pt x="230505" y="1440434"/>
                  </a:lnTo>
                  <a:lnTo>
                    <a:pt x="231013" y="1449197"/>
                  </a:lnTo>
                  <a:lnTo>
                    <a:pt x="231394" y="1457579"/>
                  </a:lnTo>
                  <a:lnTo>
                    <a:pt x="231902" y="1465072"/>
                  </a:lnTo>
                  <a:lnTo>
                    <a:pt x="232537" y="1472057"/>
                  </a:lnTo>
                  <a:lnTo>
                    <a:pt x="233045" y="1478407"/>
                  </a:lnTo>
                  <a:lnTo>
                    <a:pt x="233680" y="1483995"/>
                  </a:lnTo>
                  <a:lnTo>
                    <a:pt x="234442" y="1488948"/>
                  </a:lnTo>
                  <a:lnTo>
                    <a:pt x="235204" y="1493266"/>
                  </a:lnTo>
                  <a:lnTo>
                    <a:pt x="235966" y="1496695"/>
                  </a:lnTo>
                  <a:lnTo>
                    <a:pt x="237871" y="1502791"/>
                  </a:lnTo>
                  <a:lnTo>
                    <a:pt x="239776" y="1506855"/>
                  </a:lnTo>
                  <a:lnTo>
                    <a:pt x="242189" y="1510284"/>
                  </a:lnTo>
                  <a:lnTo>
                    <a:pt x="244602" y="1512443"/>
                  </a:lnTo>
                  <a:lnTo>
                    <a:pt x="247269" y="1513840"/>
                  </a:lnTo>
                  <a:lnTo>
                    <a:pt x="250444" y="1514602"/>
                  </a:lnTo>
                  <a:lnTo>
                    <a:pt x="254254" y="1514602"/>
                  </a:lnTo>
                  <a:lnTo>
                    <a:pt x="258826" y="1513840"/>
                  </a:lnTo>
                  <a:lnTo>
                    <a:pt x="264160" y="1511935"/>
                  </a:lnTo>
                  <a:lnTo>
                    <a:pt x="268986" y="1509268"/>
                  </a:lnTo>
                  <a:lnTo>
                    <a:pt x="273431" y="1505585"/>
                  </a:lnTo>
                  <a:lnTo>
                    <a:pt x="277368" y="1501140"/>
                  </a:lnTo>
                  <a:lnTo>
                    <a:pt x="281178" y="1495044"/>
                  </a:lnTo>
                  <a:lnTo>
                    <a:pt x="284353" y="1488440"/>
                  </a:lnTo>
                  <a:lnTo>
                    <a:pt x="287020" y="1480693"/>
                  </a:lnTo>
                  <a:lnTo>
                    <a:pt x="289306" y="1471676"/>
                  </a:lnTo>
                  <a:lnTo>
                    <a:pt x="290195" y="1466596"/>
                  </a:lnTo>
                  <a:lnTo>
                    <a:pt x="291084" y="1460627"/>
                  </a:lnTo>
                  <a:lnTo>
                    <a:pt x="291973" y="1453261"/>
                  </a:lnTo>
                  <a:lnTo>
                    <a:pt x="292735" y="1445260"/>
                  </a:lnTo>
                  <a:lnTo>
                    <a:pt x="293497" y="1436116"/>
                  </a:lnTo>
                  <a:lnTo>
                    <a:pt x="294132" y="1426083"/>
                  </a:lnTo>
                  <a:lnTo>
                    <a:pt x="294767" y="1415034"/>
                  </a:lnTo>
                  <a:lnTo>
                    <a:pt x="295402" y="1403096"/>
                  </a:lnTo>
                  <a:lnTo>
                    <a:pt x="295910" y="1390269"/>
                  </a:lnTo>
                  <a:lnTo>
                    <a:pt x="296291" y="1376426"/>
                  </a:lnTo>
                  <a:lnTo>
                    <a:pt x="296672" y="1361567"/>
                  </a:lnTo>
                  <a:lnTo>
                    <a:pt x="296926" y="1345819"/>
                  </a:lnTo>
                  <a:lnTo>
                    <a:pt x="297180" y="1329055"/>
                  </a:lnTo>
                  <a:lnTo>
                    <a:pt x="297434" y="1311529"/>
                  </a:lnTo>
                  <a:lnTo>
                    <a:pt x="297434" y="1155700"/>
                  </a:lnTo>
                  <a:lnTo>
                    <a:pt x="297307" y="1132205"/>
                  </a:lnTo>
                  <a:lnTo>
                    <a:pt x="296672" y="1110488"/>
                  </a:lnTo>
                  <a:lnTo>
                    <a:pt x="295910" y="1090549"/>
                  </a:lnTo>
                  <a:lnTo>
                    <a:pt x="294513" y="1072261"/>
                  </a:lnTo>
                  <a:lnTo>
                    <a:pt x="292862" y="1055751"/>
                  </a:lnTo>
                  <a:lnTo>
                    <a:pt x="290957" y="1041019"/>
                  </a:lnTo>
                  <a:lnTo>
                    <a:pt x="288671" y="1028065"/>
                  </a:lnTo>
                  <a:lnTo>
                    <a:pt x="285877" y="1017016"/>
                  </a:lnTo>
                  <a:lnTo>
                    <a:pt x="282829" y="1007237"/>
                  </a:lnTo>
                  <a:lnTo>
                    <a:pt x="279527" y="998728"/>
                  </a:lnTo>
                  <a:lnTo>
                    <a:pt x="275971" y="991108"/>
                  </a:lnTo>
                  <a:lnTo>
                    <a:pt x="272034" y="984885"/>
                  </a:lnTo>
                  <a:lnTo>
                    <a:pt x="267970" y="979678"/>
                  </a:lnTo>
                  <a:lnTo>
                    <a:pt x="263652" y="975614"/>
                  </a:lnTo>
                  <a:lnTo>
                    <a:pt x="259588" y="972820"/>
                  </a:lnTo>
                  <a:lnTo>
                    <a:pt x="255016" y="970661"/>
                  </a:lnTo>
                  <a:lnTo>
                    <a:pt x="249682" y="969137"/>
                  </a:lnTo>
                  <a:lnTo>
                    <a:pt x="242443" y="968375"/>
                  </a:lnTo>
                  <a:lnTo>
                    <a:pt x="234188" y="968248"/>
                  </a:lnTo>
                  <a:lnTo>
                    <a:pt x="224536" y="969010"/>
                  </a:lnTo>
                  <a:lnTo>
                    <a:pt x="213360" y="970407"/>
                  </a:lnTo>
                  <a:lnTo>
                    <a:pt x="200787" y="972820"/>
                  </a:lnTo>
                  <a:lnTo>
                    <a:pt x="186944" y="976122"/>
                  </a:lnTo>
                  <a:lnTo>
                    <a:pt x="171704" y="980313"/>
                  </a:lnTo>
                  <a:cubicBezTo>
                    <a:pt x="169926" y="980948"/>
                    <a:pt x="167894" y="980567"/>
                    <a:pt x="166370" y="979297"/>
                  </a:cubicBezTo>
                  <a:cubicBezTo>
                    <a:pt x="164973" y="978154"/>
                    <a:pt x="164084" y="976376"/>
                    <a:pt x="164084" y="974471"/>
                  </a:cubicBezTo>
                  <a:lnTo>
                    <a:pt x="164084" y="727329"/>
                  </a:lnTo>
                  <a:cubicBezTo>
                    <a:pt x="164084" y="724662"/>
                    <a:pt x="165735" y="722376"/>
                    <a:pt x="168148" y="721487"/>
                  </a:cubicBezTo>
                  <a:lnTo>
                    <a:pt x="186817" y="715391"/>
                  </a:lnTo>
                  <a:lnTo>
                    <a:pt x="203708" y="709549"/>
                  </a:lnTo>
                  <a:lnTo>
                    <a:pt x="218567" y="704215"/>
                  </a:lnTo>
                  <a:lnTo>
                    <a:pt x="231521" y="699135"/>
                  </a:lnTo>
                  <a:lnTo>
                    <a:pt x="242697" y="694436"/>
                  </a:lnTo>
                  <a:lnTo>
                    <a:pt x="251841" y="690118"/>
                  </a:lnTo>
                  <a:lnTo>
                    <a:pt x="258953" y="686054"/>
                  </a:lnTo>
                  <a:lnTo>
                    <a:pt x="263779" y="682498"/>
                  </a:lnTo>
                  <a:lnTo>
                    <a:pt x="268097" y="678307"/>
                  </a:lnTo>
                  <a:lnTo>
                    <a:pt x="271780" y="673608"/>
                  </a:lnTo>
                  <a:lnTo>
                    <a:pt x="275463" y="667893"/>
                  </a:lnTo>
                  <a:lnTo>
                    <a:pt x="278638" y="661797"/>
                  </a:lnTo>
                  <a:lnTo>
                    <a:pt x="281813" y="654558"/>
                  </a:lnTo>
                  <a:lnTo>
                    <a:pt x="284607" y="646684"/>
                  </a:lnTo>
                  <a:lnTo>
                    <a:pt x="287020" y="638048"/>
                  </a:lnTo>
                  <a:lnTo>
                    <a:pt x="289179" y="628396"/>
                  </a:lnTo>
                  <a:lnTo>
                    <a:pt x="291084" y="617855"/>
                  </a:lnTo>
                  <a:lnTo>
                    <a:pt x="292735" y="605917"/>
                  </a:lnTo>
                  <a:lnTo>
                    <a:pt x="294132" y="592582"/>
                  </a:lnTo>
                  <a:lnTo>
                    <a:pt x="295402" y="577850"/>
                  </a:lnTo>
                  <a:lnTo>
                    <a:pt x="296291" y="561975"/>
                  </a:lnTo>
                  <a:lnTo>
                    <a:pt x="296926" y="544449"/>
                  </a:lnTo>
                  <a:lnTo>
                    <a:pt x="297434" y="525780"/>
                  </a:lnTo>
                  <a:lnTo>
                    <a:pt x="297434" y="411225"/>
                  </a:lnTo>
                  <a:lnTo>
                    <a:pt x="297307" y="389889"/>
                  </a:lnTo>
                  <a:lnTo>
                    <a:pt x="296926" y="370586"/>
                  </a:lnTo>
                  <a:lnTo>
                    <a:pt x="296164" y="353313"/>
                  </a:lnTo>
                  <a:lnTo>
                    <a:pt x="295021" y="338074"/>
                  </a:lnTo>
                  <a:lnTo>
                    <a:pt x="293624" y="324865"/>
                  </a:lnTo>
                  <a:lnTo>
                    <a:pt x="291973" y="313689"/>
                  </a:lnTo>
                  <a:lnTo>
                    <a:pt x="290068" y="304546"/>
                  </a:lnTo>
                  <a:lnTo>
                    <a:pt x="287909" y="297561"/>
                  </a:lnTo>
                  <a:lnTo>
                    <a:pt x="285623" y="292100"/>
                  </a:lnTo>
                  <a:lnTo>
                    <a:pt x="283210" y="288163"/>
                  </a:lnTo>
                  <a:lnTo>
                    <a:pt x="280543" y="284861"/>
                  </a:lnTo>
                  <a:lnTo>
                    <a:pt x="277749" y="282575"/>
                  </a:lnTo>
                  <a:lnTo>
                    <a:pt x="274955" y="281050"/>
                  </a:lnTo>
                  <a:lnTo>
                    <a:pt x="272161" y="280288"/>
                  </a:lnTo>
                  <a:lnTo>
                    <a:pt x="268732" y="280288"/>
                  </a:lnTo>
                  <a:lnTo>
                    <a:pt x="264795" y="280924"/>
                  </a:lnTo>
                  <a:lnTo>
                    <a:pt x="260096" y="282448"/>
                  </a:lnTo>
                  <a:lnTo>
                    <a:pt x="255905" y="284734"/>
                  </a:lnTo>
                  <a:lnTo>
                    <a:pt x="251968" y="287782"/>
                  </a:lnTo>
                  <a:lnTo>
                    <a:pt x="248412" y="291592"/>
                  </a:lnTo>
                  <a:lnTo>
                    <a:pt x="244983" y="296418"/>
                  </a:lnTo>
                  <a:lnTo>
                    <a:pt x="242189" y="301878"/>
                  </a:lnTo>
                  <a:lnTo>
                    <a:pt x="239649" y="308101"/>
                  </a:lnTo>
                  <a:lnTo>
                    <a:pt x="237490" y="315340"/>
                  </a:lnTo>
                  <a:lnTo>
                    <a:pt x="235585" y="323976"/>
                  </a:lnTo>
                  <a:lnTo>
                    <a:pt x="233934" y="334772"/>
                  </a:lnTo>
                  <a:lnTo>
                    <a:pt x="232410" y="347725"/>
                  </a:lnTo>
                  <a:lnTo>
                    <a:pt x="231394" y="362838"/>
                  </a:lnTo>
                  <a:lnTo>
                    <a:pt x="230378" y="379857"/>
                  </a:lnTo>
                  <a:lnTo>
                    <a:pt x="229743" y="399161"/>
                  </a:lnTo>
                  <a:lnTo>
                    <a:pt x="229362" y="420497"/>
                  </a:lnTo>
                  <a:lnTo>
                    <a:pt x="229235" y="443738"/>
                  </a:lnTo>
                  <a:lnTo>
                    <a:pt x="229235" y="583564"/>
                  </a:lnTo>
                  <a:cubicBezTo>
                    <a:pt x="229235" y="586232"/>
                    <a:pt x="227584" y="588645"/>
                    <a:pt x="225044" y="589407"/>
                  </a:cubicBezTo>
                  <a:lnTo>
                    <a:pt x="169672" y="606679"/>
                  </a:lnTo>
                  <a:lnTo>
                    <a:pt x="115316" y="625983"/>
                  </a:lnTo>
                  <a:lnTo>
                    <a:pt x="61595" y="647446"/>
                  </a:lnTo>
                  <a:lnTo>
                    <a:pt x="8509" y="670941"/>
                  </a:lnTo>
                  <a:cubicBezTo>
                    <a:pt x="6731" y="671830"/>
                    <a:pt x="4445" y="671703"/>
                    <a:pt x="2794" y="670560"/>
                  </a:cubicBezTo>
                  <a:cubicBezTo>
                    <a:pt x="1016" y="669417"/>
                    <a:pt x="0" y="667512"/>
                    <a:pt x="0" y="665353"/>
                  </a:cubicBezTo>
                  <a:lnTo>
                    <a:pt x="0" y="520192"/>
                  </a:lnTo>
                  <a:lnTo>
                    <a:pt x="254" y="490220"/>
                  </a:lnTo>
                  <a:lnTo>
                    <a:pt x="889" y="461263"/>
                  </a:lnTo>
                  <a:lnTo>
                    <a:pt x="2032" y="433197"/>
                  </a:lnTo>
                  <a:lnTo>
                    <a:pt x="3556" y="406273"/>
                  </a:lnTo>
                  <a:lnTo>
                    <a:pt x="5461" y="380238"/>
                  </a:lnTo>
                  <a:lnTo>
                    <a:pt x="7874" y="355346"/>
                  </a:lnTo>
                  <a:lnTo>
                    <a:pt x="10668" y="331470"/>
                  </a:lnTo>
                  <a:lnTo>
                    <a:pt x="14097" y="308737"/>
                  </a:lnTo>
                  <a:lnTo>
                    <a:pt x="17780" y="286765"/>
                  </a:lnTo>
                  <a:lnTo>
                    <a:pt x="21971" y="266064"/>
                  </a:lnTo>
                  <a:lnTo>
                    <a:pt x="26670" y="246380"/>
                  </a:lnTo>
                  <a:lnTo>
                    <a:pt x="31750" y="227584"/>
                  </a:lnTo>
                  <a:lnTo>
                    <a:pt x="37338" y="209931"/>
                  </a:lnTo>
                  <a:lnTo>
                    <a:pt x="43307" y="193294"/>
                  </a:lnTo>
                  <a:lnTo>
                    <a:pt x="49784" y="177673"/>
                  </a:lnTo>
                  <a:lnTo>
                    <a:pt x="56769" y="163068"/>
                  </a:lnTo>
                  <a:lnTo>
                    <a:pt x="72009" y="136525"/>
                  </a:lnTo>
                  <a:lnTo>
                    <a:pt x="89535" y="111760"/>
                  </a:lnTo>
                  <a:lnTo>
                    <a:pt x="109220" y="89026"/>
                  </a:lnTo>
                  <a:lnTo>
                    <a:pt x="120142" y="78359"/>
                  </a:lnTo>
                  <a:lnTo>
                    <a:pt x="131445" y="68452"/>
                  </a:lnTo>
                  <a:lnTo>
                    <a:pt x="143256" y="59055"/>
                  </a:lnTo>
                  <a:lnTo>
                    <a:pt x="155829" y="50292"/>
                  </a:lnTo>
                  <a:lnTo>
                    <a:pt x="168910" y="42163"/>
                  </a:lnTo>
                  <a:lnTo>
                    <a:pt x="182499" y="34544"/>
                  </a:lnTo>
                  <a:lnTo>
                    <a:pt x="196723" y="27686"/>
                  </a:lnTo>
                  <a:lnTo>
                    <a:pt x="211455" y="21589"/>
                  </a:lnTo>
                  <a:lnTo>
                    <a:pt x="226822" y="16128"/>
                  </a:lnTo>
                  <a:lnTo>
                    <a:pt x="242697" y="11175"/>
                  </a:lnTo>
                  <a:lnTo>
                    <a:pt x="262636" y="6350"/>
                  </a:lnTo>
                  <a:lnTo>
                    <a:pt x="281940" y="2921"/>
                  </a:lnTo>
                  <a:lnTo>
                    <a:pt x="300355" y="762"/>
                  </a:lnTo>
                  <a:lnTo>
                    <a:pt x="318135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Shape 172">
              <a:extLst>
                <a:ext uri="{FF2B5EF4-FFF2-40B4-BE49-F238E27FC236}">
                  <a16:creationId xmlns:a16="http://schemas.microsoft.com/office/drawing/2014/main" id="{C9AFE807-4B5F-AC28-8127-A6484B04B987}"/>
                </a:ext>
              </a:extLst>
            </p:cNvPr>
            <p:cNvSpPr/>
            <p:nvPr/>
          </p:nvSpPr>
          <p:spPr>
            <a:xfrm>
              <a:off x="5053457" y="1667004"/>
              <a:ext cx="47053" cy="138938"/>
            </a:xfrm>
            <a:custGeom>
              <a:avLst/>
              <a:gdLst/>
              <a:ahLst/>
              <a:cxnLst/>
              <a:rect l="0" t="0" r="0" b="0"/>
              <a:pathLst>
                <a:path w="47053" h="138938">
                  <a:moveTo>
                    <a:pt x="6604" y="0"/>
                  </a:moveTo>
                  <a:cubicBezTo>
                    <a:pt x="8636" y="254"/>
                    <a:pt x="10541" y="1397"/>
                    <a:pt x="11430" y="3302"/>
                  </a:cubicBezTo>
                  <a:lnTo>
                    <a:pt x="13589" y="7366"/>
                  </a:lnTo>
                  <a:lnTo>
                    <a:pt x="21082" y="18161"/>
                  </a:lnTo>
                  <a:lnTo>
                    <a:pt x="29464" y="28194"/>
                  </a:lnTo>
                  <a:lnTo>
                    <a:pt x="38862" y="37211"/>
                  </a:lnTo>
                  <a:lnTo>
                    <a:pt x="47053" y="43683"/>
                  </a:lnTo>
                  <a:lnTo>
                    <a:pt x="47053" y="58398"/>
                  </a:lnTo>
                  <a:lnTo>
                    <a:pt x="42672" y="55626"/>
                  </a:lnTo>
                  <a:lnTo>
                    <a:pt x="31242" y="46863"/>
                  </a:lnTo>
                  <a:lnTo>
                    <a:pt x="20955" y="36957"/>
                  </a:lnTo>
                  <a:lnTo>
                    <a:pt x="12192" y="26670"/>
                  </a:lnTo>
                  <a:lnTo>
                    <a:pt x="12192" y="116713"/>
                  </a:lnTo>
                  <a:lnTo>
                    <a:pt x="12446" y="116586"/>
                  </a:lnTo>
                  <a:lnTo>
                    <a:pt x="21209" y="109347"/>
                  </a:lnTo>
                  <a:lnTo>
                    <a:pt x="30988" y="102362"/>
                  </a:lnTo>
                  <a:lnTo>
                    <a:pt x="42037" y="95377"/>
                  </a:lnTo>
                  <a:lnTo>
                    <a:pt x="47053" y="92636"/>
                  </a:lnTo>
                  <a:lnTo>
                    <a:pt x="47053" y="106659"/>
                  </a:lnTo>
                  <a:lnTo>
                    <a:pt x="38100" y="112268"/>
                  </a:lnTo>
                  <a:lnTo>
                    <a:pt x="28956" y="118745"/>
                  </a:lnTo>
                  <a:lnTo>
                    <a:pt x="20955" y="125222"/>
                  </a:lnTo>
                  <a:lnTo>
                    <a:pt x="13970" y="131953"/>
                  </a:lnTo>
                  <a:lnTo>
                    <a:pt x="10922" y="136017"/>
                  </a:lnTo>
                  <a:cubicBezTo>
                    <a:pt x="9398" y="138049"/>
                    <a:pt x="6604" y="138938"/>
                    <a:pt x="4191" y="138049"/>
                  </a:cubicBezTo>
                  <a:cubicBezTo>
                    <a:pt x="1651" y="137287"/>
                    <a:pt x="0" y="135001"/>
                    <a:pt x="0" y="132334"/>
                  </a:cubicBezTo>
                  <a:lnTo>
                    <a:pt x="0" y="6096"/>
                  </a:lnTo>
                  <a:cubicBezTo>
                    <a:pt x="0" y="3302"/>
                    <a:pt x="1905" y="889"/>
                    <a:pt x="4572" y="254"/>
                  </a:cubicBezTo>
                  <a:cubicBezTo>
                    <a:pt x="5334" y="0"/>
                    <a:pt x="5969" y="0"/>
                    <a:pt x="6604" y="0"/>
                  </a:cubicBez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Shape 173">
              <a:extLst>
                <a:ext uri="{FF2B5EF4-FFF2-40B4-BE49-F238E27FC236}">
                  <a16:creationId xmlns:a16="http://schemas.microsoft.com/office/drawing/2014/main" id="{C78529BD-1860-05E5-B44A-B8A45231C08A}"/>
                </a:ext>
              </a:extLst>
            </p:cNvPr>
            <p:cNvSpPr/>
            <p:nvPr/>
          </p:nvSpPr>
          <p:spPr>
            <a:xfrm>
              <a:off x="3284474" y="1212217"/>
              <a:ext cx="1816037" cy="1187391"/>
            </a:xfrm>
            <a:custGeom>
              <a:avLst/>
              <a:gdLst/>
              <a:ahLst/>
              <a:cxnLst/>
              <a:rect l="0" t="0" r="0" b="0"/>
              <a:pathLst>
                <a:path w="1816037" h="1187391">
                  <a:moveTo>
                    <a:pt x="766318" y="254"/>
                  </a:moveTo>
                  <a:cubicBezTo>
                    <a:pt x="769620" y="0"/>
                    <a:pt x="772414" y="2413"/>
                    <a:pt x="772795" y="5715"/>
                  </a:cubicBezTo>
                  <a:lnTo>
                    <a:pt x="870077" y="983488"/>
                  </a:lnTo>
                  <a:lnTo>
                    <a:pt x="982726" y="1008380"/>
                  </a:lnTo>
                  <a:lnTo>
                    <a:pt x="1075817" y="74549"/>
                  </a:lnTo>
                  <a:cubicBezTo>
                    <a:pt x="1076198" y="71374"/>
                    <a:pt x="1078992" y="68961"/>
                    <a:pt x="1082294" y="69088"/>
                  </a:cubicBezTo>
                  <a:cubicBezTo>
                    <a:pt x="1085469" y="69215"/>
                    <a:pt x="1088009" y="71882"/>
                    <a:pt x="1088009" y="75184"/>
                  </a:cubicBezTo>
                  <a:lnTo>
                    <a:pt x="1088009" y="1032510"/>
                  </a:lnTo>
                  <a:lnTo>
                    <a:pt x="1242822" y="1068705"/>
                  </a:lnTo>
                  <a:lnTo>
                    <a:pt x="1276604" y="1076325"/>
                  </a:lnTo>
                  <a:lnTo>
                    <a:pt x="1371727" y="1097788"/>
                  </a:lnTo>
                  <a:lnTo>
                    <a:pt x="1459865" y="1116584"/>
                  </a:lnTo>
                  <a:lnTo>
                    <a:pt x="1459865" y="609854"/>
                  </a:lnTo>
                  <a:cubicBezTo>
                    <a:pt x="1459865" y="608076"/>
                    <a:pt x="1460754" y="606298"/>
                    <a:pt x="1462151" y="605155"/>
                  </a:cubicBezTo>
                  <a:cubicBezTo>
                    <a:pt x="1463548" y="604012"/>
                    <a:pt x="1465326" y="603504"/>
                    <a:pt x="1467231" y="603885"/>
                  </a:cubicBezTo>
                  <a:lnTo>
                    <a:pt x="1548765" y="620014"/>
                  </a:lnTo>
                  <a:cubicBezTo>
                    <a:pt x="1551559" y="620522"/>
                    <a:pt x="1553591" y="623062"/>
                    <a:pt x="1553591" y="625983"/>
                  </a:cubicBezTo>
                  <a:lnTo>
                    <a:pt x="1553591" y="1135126"/>
                  </a:lnTo>
                  <a:lnTo>
                    <a:pt x="1595755" y="1142873"/>
                  </a:lnTo>
                  <a:lnTo>
                    <a:pt x="1643126" y="1151128"/>
                  </a:lnTo>
                  <a:lnTo>
                    <a:pt x="1690497" y="1158621"/>
                  </a:lnTo>
                  <a:lnTo>
                    <a:pt x="1737995" y="1165479"/>
                  </a:lnTo>
                  <a:lnTo>
                    <a:pt x="1775841" y="1170432"/>
                  </a:lnTo>
                  <a:lnTo>
                    <a:pt x="1816037" y="1175056"/>
                  </a:lnTo>
                  <a:lnTo>
                    <a:pt x="1816037" y="1187391"/>
                  </a:lnTo>
                  <a:lnTo>
                    <a:pt x="1774317" y="1182497"/>
                  </a:lnTo>
                  <a:lnTo>
                    <a:pt x="1736471" y="1177544"/>
                  </a:lnTo>
                  <a:lnTo>
                    <a:pt x="1688719" y="1170686"/>
                  </a:lnTo>
                  <a:lnTo>
                    <a:pt x="1641221" y="1163066"/>
                  </a:lnTo>
                  <a:lnTo>
                    <a:pt x="1593723" y="1154938"/>
                  </a:lnTo>
                  <a:lnTo>
                    <a:pt x="1546479" y="1146175"/>
                  </a:lnTo>
                  <a:cubicBezTo>
                    <a:pt x="1543558" y="1145667"/>
                    <a:pt x="1541399" y="1143127"/>
                    <a:pt x="1541399" y="1140206"/>
                  </a:cubicBezTo>
                  <a:lnTo>
                    <a:pt x="1541399" y="630936"/>
                  </a:lnTo>
                  <a:lnTo>
                    <a:pt x="1472057" y="617347"/>
                  </a:lnTo>
                  <a:lnTo>
                    <a:pt x="1472057" y="1124077"/>
                  </a:lnTo>
                  <a:cubicBezTo>
                    <a:pt x="1472057" y="1125982"/>
                    <a:pt x="1471295" y="1127760"/>
                    <a:pt x="1469771" y="1128903"/>
                  </a:cubicBezTo>
                  <a:cubicBezTo>
                    <a:pt x="1468374" y="1130046"/>
                    <a:pt x="1466469" y="1130427"/>
                    <a:pt x="1464691" y="1130046"/>
                  </a:cubicBezTo>
                  <a:lnTo>
                    <a:pt x="1369187" y="1109726"/>
                  </a:lnTo>
                  <a:lnTo>
                    <a:pt x="1273810" y="1088263"/>
                  </a:lnTo>
                  <a:lnTo>
                    <a:pt x="1240155" y="1080516"/>
                  </a:lnTo>
                  <a:lnTo>
                    <a:pt x="1080516" y="1043305"/>
                  </a:lnTo>
                  <a:cubicBezTo>
                    <a:pt x="1077849" y="1042670"/>
                    <a:pt x="1075817" y="1040257"/>
                    <a:pt x="1075817" y="1037336"/>
                  </a:cubicBezTo>
                  <a:lnTo>
                    <a:pt x="1075817" y="197739"/>
                  </a:lnTo>
                  <a:lnTo>
                    <a:pt x="994156" y="1016381"/>
                  </a:lnTo>
                  <a:cubicBezTo>
                    <a:pt x="994029" y="1018032"/>
                    <a:pt x="993140" y="1019683"/>
                    <a:pt x="991743" y="1020699"/>
                  </a:cubicBezTo>
                  <a:cubicBezTo>
                    <a:pt x="990346" y="1021715"/>
                    <a:pt x="988568" y="1022096"/>
                    <a:pt x="986790" y="1021715"/>
                  </a:cubicBezTo>
                  <a:lnTo>
                    <a:pt x="863092" y="994410"/>
                  </a:lnTo>
                  <a:cubicBezTo>
                    <a:pt x="860552" y="993902"/>
                    <a:pt x="858647" y="991743"/>
                    <a:pt x="858266" y="989076"/>
                  </a:cubicBezTo>
                  <a:lnTo>
                    <a:pt x="772795" y="129159"/>
                  </a:lnTo>
                  <a:lnTo>
                    <a:pt x="772795" y="968502"/>
                  </a:lnTo>
                  <a:cubicBezTo>
                    <a:pt x="772795" y="970280"/>
                    <a:pt x="771906" y="972058"/>
                    <a:pt x="770509" y="973201"/>
                  </a:cubicBezTo>
                  <a:cubicBezTo>
                    <a:pt x="769112" y="974344"/>
                    <a:pt x="767334" y="974852"/>
                    <a:pt x="765556" y="974471"/>
                  </a:cubicBezTo>
                  <a:lnTo>
                    <a:pt x="684657" y="959485"/>
                  </a:lnTo>
                  <a:lnTo>
                    <a:pt x="603504" y="945896"/>
                  </a:lnTo>
                  <a:lnTo>
                    <a:pt x="570357" y="940943"/>
                  </a:lnTo>
                  <a:lnTo>
                    <a:pt x="528701" y="935355"/>
                  </a:lnTo>
                  <a:lnTo>
                    <a:pt x="487172" y="930148"/>
                  </a:lnTo>
                  <a:lnTo>
                    <a:pt x="445516" y="925576"/>
                  </a:lnTo>
                  <a:lnTo>
                    <a:pt x="403733" y="921766"/>
                  </a:lnTo>
                  <a:cubicBezTo>
                    <a:pt x="400558" y="921385"/>
                    <a:pt x="398145" y="918845"/>
                    <a:pt x="398145" y="915670"/>
                  </a:cubicBezTo>
                  <a:lnTo>
                    <a:pt x="398145" y="218694"/>
                  </a:lnTo>
                  <a:lnTo>
                    <a:pt x="329819" y="534924"/>
                  </a:lnTo>
                  <a:lnTo>
                    <a:pt x="249428" y="908939"/>
                  </a:lnTo>
                  <a:cubicBezTo>
                    <a:pt x="248793" y="911733"/>
                    <a:pt x="246380" y="913765"/>
                    <a:pt x="243459" y="913765"/>
                  </a:cubicBezTo>
                  <a:lnTo>
                    <a:pt x="190754" y="913765"/>
                  </a:lnTo>
                  <a:lnTo>
                    <a:pt x="138176" y="915289"/>
                  </a:lnTo>
                  <a:lnTo>
                    <a:pt x="85725" y="918337"/>
                  </a:lnTo>
                  <a:lnTo>
                    <a:pt x="33401" y="922909"/>
                  </a:lnTo>
                  <a:cubicBezTo>
                    <a:pt x="31750" y="923036"/>
                    <a:pt x="29972" y="922401"/>
                    <a:pt x="28702" y="921258"/>
                  </a:cubicBezTo>
                  <a:cubicBezTo>
                    <a:pt x="27432" y="920115"/>
                    <a:pt x="26797" y="918464"/>
                    <a:pt x="26797" y="916813"/>
                  </a:cubicBezTo>
                  <a:lnTo>
                    <a:pt x="26797" y="794385"/>
                  </a:lnTo>
                  <a:lnTo>
                    <a:pt x="26289" y="795655"/>
                  </a:lnTo>
                  <a:lnTo>
                    <a:pt x="18923" y="813816"/>
                  </a:lnTo>
                  <a:lnTo>
                    <a:pt x="10795" y="831215"/>
                  </a:lnTo>
                  <a:lnTo>
                    <a:pt x="1905" y="847725"/>
                  </a:lnTo>
                  <a:lnTo>
                    <a:pt x="0" y="850917"/>
                  </a:lnTo>
                  <a:lnTo>
                    <a:pt x="0" y="825468"/>
                  </a:lnTo>
                  <a:lnTo>
                    <a:pt x="7620" y="809244"/>
                  </a:lnTo>
                  <a:lnTo>
                    <a:pt x="14859" y="791591"/>
                  </a:lnTo>
                  <a:lnTo>
                    <a:pt x="21463" y="773049"/>
                  </a:lnTo>
                  <a:lnTo>
                    <a:pt x="27051" y="754888"/>
                  </a:lnTo>
                  <a:cubicBezTo>
                    <a:pt x="27940" y="751967"/>
                    <a:pt x="30734" y="750189"/>
                    <a:pt x="33782" y="750697"/>
                  </a:cubicBezTo>
                  <a:cubicBezTo>
                    <a:pt x="36703" y="751078"/>
                    <a:pt x="38989" y="753618"/>
                    <a:pt x="38989" y="756666"/>
                  </a:cubicBezTo>
                  <a:lnTo>
                    <a:pt x="38989" y="910082"/>
                  </a:lnTo>
                  <a:lnTo>
                    <a:pt x="84963" y="906145"/>
                  </a:lnTo>
                  <a:lnTo>
                    <a:pt x="137795" y="903097"/>
                  </a:lnTo>
                  <a:lnTo>
                    <a:pt x="190627" y="901573"/>
                  </a:lnTo>
                  <a:lnTo>
                    <a:pt x="238506" y="901573"/>
                  </a:lnTo>
                  <a:lnTo>
                    <a:pt x="317881" y="532384"/>
                  </a:lnTo>
                  <a:lnTo>
                    <a:pt x="398272" y="160401"/>
                  </a:lnTo>
                  <a:cubicBezTo>
                    <a:pt x="398907" y="157353"/>
                    <a:pt x="401828" y="155194"/>
                    <a:pt x="404876" y="155575"/>
                  </a:cubicBezTo>
                  <a:cubicBezTo>
                    <a:pt x="407924" y="155956"/>
                    <a:pt x="410337" y="158496"/>
                    <a:pt x="410337" y="161671"/>
                  </a:cubicBezTo>
                  <a:lnTo>
                    <a:pt x="410337" y="910082"/>
                  </a:lnTo>
                  <a:lnTo>
                    <a:pt x="446786" y="913511"/>
                  </a:lnTo>
                  <a:lnTo>
                    <a:pt x="488569" y="918083"/>
                  </a:lnTo>
                  <a:lnTo>
                    <a:pt x="530479" y="923163"/>
                  </a:lnTo>
                  <a:lnTo>
                    <a:pt x="572135" y="929005"/>
                  </a:lnTo>
                  <a:lnTo>
                    <a:pt x="605536" y="933958"/>
                  </a:lnTo>
                  <a:lnTo>
                    <a:pt x="686943" y="947420"/>
                  </a:lnTo>
                  <a:lnTo>
                    <a:pt x="760603" y="961136"/>
                  </a:lnTo>
                  <a:lnTo>
                    <a:pt x="760603" y="6223"/>
                  </a:lnTo>
                  <a:cubicBezTo>
                    <a:pt x="760603" y="3048"/>
                    <a:pt x="763143" y="381"/>
                    <a:pt x="766318" y="254"/>
                  </a:cubicBez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Shape 174">
              <a:extLst>
                <a:ext uri="{FF2B5EF4-FFF2-40B4-BE49-F238E27FC236}">
                  <a16:creationId xmlns:a16="http://schemas.microsoft.com/office/drawing/2014/main" id="{20862C48-1792-1C75-8CA8-AE03CEE1E293}"/>
                </a:ext>
              </a:extLst>
            </p:cNvPr>
            <p:cNvSpPr/>
            <p:nvPr/>
          </p:nvSpPr>
          <p:spPr>
            <a:xfrm>
              <a:off x="3284474" y="1053721"/>
              <a:ext cx="38989" cy="202946"/>
            </a:xfrm>
            <a:custGeom>
              <a:avLst/>
              <a:gdLst/>
              <a:ahLst/>
              <a:cxnLst/>
              <a:rect l="0" t="0" r="0" b="0"/>
              <a:pathLst>
                <a:path w="38989" h="202946">
                  <a:moveTo>
                    <a:pt x="31877" y="127"/>
                  </a:moveTo>
                  <a:cubicBezTo>
                    <a:pt x="32512" y="0"/>
                    <a:pt x="33274" y="0"/>
                    <a:pt x="34036" y="127"/>
                  </a:cubicBezTo>
                  <a:cubicBezTo>
                    <a:pt x="36830" y="635"/>
                    <a:pt x="38989" y="3175"/>
                    <a:pt x="38989" y="6096"/>
                  </a:cubicBezTo>
                  <a:lnTo>
                    <a:pt x="38989" y="196342"/>
                  </a:lnTo>
                  <a:cubicBezTo>
                    <a:pt x="38989" y="199263"/>
                    <a:pt x="36957" y="201803"/>
                    <a:pt x="34163" y="202311"/>
                  </a:cubicBezTo>
                  <a:cubicBezTo>
                    <a:pt x="31242" y="202946"/>
                    <a:pt x="28448" y="201549"/>
                    <a:pt x="27305" y="198882"/>
                  </a:cubicBezTo>
                  <a:lnTo>
                    <a:pt x="21844" y="186436"/>
                  </a:lnTo>
                  <a:lnTo>
                    <a:pt x="15748" y="175895"/>
                  </a:lnTo>
                  <a:lnTo>
                    <a:pt x="9271" y="166116"/>
                  </a:lnTo>
                  <a:lnTo>
                    <a:pt x="2413" y="157226"/>
                  </a:lnTo>
                  <a:lnTo>
                    <a:pt x="0" y="154608"/>
                  </a:lnTo>
                  <a:lnTo>
                    <a:pt x="0" y="137103"/>
                  </a:lnTo>
                  <a:lnTo>
                    <a:pt x="3302" y="140208"/>
                  </a:lnTo>
                  <a:lnTo>
                    <a:pt x="11303" y="148971"/>
                  </a:lnTo>
                  <a:lnTo>
                    <a:pt x="18923" y="158623"/>
                  </a:lnTo>
                  <a:lnTo>
                    <a:pt x="25908" y="169164"/>
                  </a:lnTo>
                  <a:lnTo>
                    <a:pt x="26797" y="170561"/>
                  </a:lnTo>
                  <a:lnTo>
                    <a:pt x="26797" y="36322"/>
                  </a:lnTo>
                  <a:lnTo>
                    <a:pt x="18542" y="52705"/>
                  </a:lnTo>
                  <a:lnTo>
                    <a:pt x="4064" y="76454"/>
                  </a:lnTo>
                  <a:lnTo>
                    <a:pt x="0" y="82150"/>
                  </a:lnTo>
                  <a:lnTo>
                    <a:pt x="0" y="59782"/>
                  </a:lnTo>
                  <a:lnTo>
                    <a:pt x="7620" y="47244"/>
                  </a:lnTo>
                  <a:lnTo>
                    <a:pt x="19431" y="24003"/>
                  </a:lnTo>
                  <a:lnTo>
                    <a:pt x="27178" y="3937"/>
                  </a:lnTo>
                  <a:cubicBezTo>
                    <a:pt x="27940" y="1777"/>
                    <a:pt x="29845" y="381"/>
                    <a:pt x="31877" y="127"/>
                  </a:cubicBez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Shape 175">
              <a:extLst>
                <a:ext uri="{FF2B5EF4-FFF2-40B4-BE49-F238E27FC236}">
                  <a16:creationId xmlns:a16="http://schemas.microsoft.com/office/drawing/2014/main" id="{96C65A0F-7822-04A0-686B-0F0E99510DF6}"/>
                </a:ext>
              </a:extLst>
            </p:cNvPr>
            <p:cNvSpPr/>
            <p:nvPr/>
          </p:nvSpPr>
          <p:spPr>
            <a:xfrm>
              <a:off x="3284474" y="503048"/>
              <a:ext cx="1816037" cy="1093471"/>
            </a:xfrm>
            <a:custGeom>
              <a:avLst/>
              <a:gdLst/>
              <a:ahLst/>
              <a:cxnLst/>
              <a:rect l="0" t="0" r="0" b="0"/>
              <a:pathLst>
                <a:path w="1816037" h="1093471">
                  <a:moveTo>
                    <a:pt x="0" y="0"/>
                  </a:moveTo>
                  <a:lnTo>
                    <a:pt x="5334" y="9144"/>
                  </a:lnTo>
                  <a:lnTo>
                    <a:pt x="14478" y="27687"/>
                  </a:lnTo>
                  <a:lnTo>
                    <a:pt x="22606" y="47371"/>
                  </a:lnTo>
                  <a:lnTo>
                    <a:pt x="30099" y="68200"/>
                  </a:lnTo>
                  <a:lnTo>
                    <a:pt x="36830" y="90170"/>
                  </a:lnTo>
                  <a:lnTo>
                    <a:pt x="42799" y="113412"/>
                  </a:lnTo>
                  <a:lnTo>
                    <a:pt x="48006" y="138050"/>
                  </a:lnTo>
                  <a:lnTo>
                    <a:pt x="52578" y="163703"/>
                  </a:lnTo>
                  <a:lnTo>
                    <a:pt x="56388" y="190500"/>
                  </a:lnTo>
                  <a:lnTo>
                    <a:pt x="59563" y="221869"/>
                  </a:lnTo>
                  <a:lnTo>
                    <a:pt x="98679" y="218949"/>
                  </a:lnTo>
                  <a:lnTo>
                    <a:pt x="143891" y="216536"/>
                  </a:lnTo>
                  <a:lnTo>
                    <a:pt x="188976" y="215392"/>
                  </a:lnTo>
                  <a:lnTo>
                    <a:pt x="234188" y="215138"/>
                  </a:lnTo>
                  <a:cubicBezTo>
                    <a:pt x="235839" y="215138"/>
                    <a:pt x="237363" y="215774"/>
                    <a:pt x="238506" y="216916"/>
                  </a:cubicBezTo>
                  <a:cubicBezTo>
                    <a:pt x="239649" y="218060"/>
                    <a:pt x="240284" y="219711"/>
                    <a:pt x="240284" y="221235"/>
                  </a:cubicBezTo>
                  <a:lnTo>
                    <a:pt x="240284" y="910972"/>
                  </a:lnTo>
                  <a:lnTo>
                    <a:pt x="307340" y="596392"/>
                  </a:lnTo>
                  <a:lnTo>
                    <a:pt x="386334" y="227076"/>
                  </a:lnTo>
                  <a:cubicBezTo>
                    <a:pt x="386969" y="224028"/>
                    <a:pt x="389763" y="221996"/>
                    <a:pt x="392811" y="222250"/>
                  </a:cubicBezTo>
                  <a:lnTo>
                    <a:pt x="437642" y="226314"/>
                  </a:lnTo>
                  <a:lnTo>
                    <a:pt x="482473" y="231013"/>
                  </a:lnTo>
                  <a:lnTo>
                    <a:pt x="527304" y="236475"/>
                  </a:lnTo>
                  <a:lnTo>
                    <a:pt x="572008" y="242570"/>
                  </a:lnTo>
                  <a:lnTo>
                    <a:pt x="605409" y="247650"/>
                  </a:lnTo>
                  <a:lnTo>
                    <a:pt x="668020" y="257811"/>
                  </a:lnTo>
                  <a:lnTo>
                    <a:pt x="730504" y="269113"/>
                  </a:lnTo>
                  <a:lnTo>
                    <a:pt x="792734" y="281178"/>
                  </a:lnTo>
                  <a:lnTo>
                    <a:pt x="854837" y="293878"/>
                  </a:lnTo>
                  <a:cubicBezTo>
                    <a:pt x="857504" y="294387"/>
                    <a:pt x="859409" y="296673"/>
                    <a:pt x="859663" y="299339"/>
                  </a:cubicBezTo>
                  <a:lnTo>
                    <a:pt x="925830" y="1018922"/>
                  </a:lnTo>
                  <a:lnTo>
                    <a:pt x="985520" y="329692"/>
                  </a:lnTo>
                  <a:cubicBezTo>
                    <a:pt x="985774" y="327914"/>
                    <a:pt x="986663" y="326390"/>
                    <a:pt x="988060" y="325375"/>
                  </a:cubicBezTo>
                  <a:cubicBezTo>
                    <a:pt x="989457" y="324231"/>
                    <a:pt x="991362" y="323977"/>
                    <a:pt x="993013" y="324358"/>
                  </a:cubicBezTo>
                  <a:lnTo>
                    <a:pt x="1117981" y="353187"/>
                  </a:lnTo>
                  <a:lnTo>
                    <a:pt x="1242822" y="382398"/>
                  </a:lnTo>
                  <a:lnTo>
                    <a:pt x="1276604" y="390144"/>
                  </a:lnTo>
                  <a:lnTo>
                    <a:pt x="1371727" y="411480"/>
                  </a:lnTo>
                  <a:lnTo>
                    <a:pt x="1467231" y="431800"/>
                  </a:lnTo>
                  <a:cubicBezTo>
                    <a:pt x="1470025" y="432436"/>
                    <a:pt x="1472057" y="434975"/>
                    <a:pt x="1472057" y="437769"/>
                  </a:cubicBezTo>
                  <a:lnTo>
                    <a:pt x="1472057" y="934340"/>
                  </a:lnTo>
                  <a:lnTo>
                    <a:pt x="1541399" y="948055"/>
                  </a:lnTo>
                  <a:lnTo>
                    <a:pt x="1541399" y="453899"/>
                  </a:lnTo>
                  <a:cubicBezTo>
                    <a:pt x="1541399" y="452120"/>
                    <a:pt x="1542288" y="450342"/>
                    <a:pt x="1543685" y="449200"/>
                  </a:cubicBezTo>
                  <a:cubicBezTo>
                    <a:pt x="1544955" y="448056"/>
                    <a:pt x="1546860" y="447549"/>
                    <a:pt x="1548638" y="447929"/>
                  </a:cubicBezTo>
                  <a:lnTo>
                    <a:pt x="1605280" y="458343"/>
                  </a:lnTo>
                  <a:lnTo>
                    <a:pt x="1662049" y="467741"/>
                  </a:lnTo>
                  <a:lnTo>
                    <a:pt x="1718945" y="476504"/>
                  </a:lnTo>
                  <a:lnTo>
                    <a:pt x="1775841" y="483998"/>
                  </a:lnTo>
                  <a:cubicBezTo>
                    <a:pt x="1778889" y="484505"/>
                    <a:pt x="1781175" y="487045"/>
                    <a:pt x="1781175" y="490093"/>
                  </a:cubicBezTo>
                  <a:lnTo>
                    <a:pt x="1781175" y="605282"/>
                  </a:lnTo>
                  <a:lnTo>
                    <a:pt x="1781683" y="604393"/>
                  </a:lnTo>
                  <a:lnTo>
                    <a:pt x="1789303" y="592074"/>
                  </a:lnTo>
                  <a:lnTo>
                    <a:pt x="1797431" y="580772"/>
                  </a:lnTo>
                  <a:lnTo>
                    <a:pt x="1806575" y="570357"/>
                  </a:lnTo>
                  <a:lnTo>
                    <a:pt x="1816037" y="561588"/>
                  </a:lnTo>
                  <a:lnTo>
                    <a:pt x="1816037" y="578070"/>
                  </a:lnTo>
                  <a:lnTo>
                    <a:pt x="1815719" y="578358"/>
                  </a:lnTo>
                  <a:lnTo>
                    <a:pt x="1807337" y="588010"/>
                  </a:lnTo>
                  <a:lnTo>
                    <a:pt x="1799717" y="598551"/>
                  </a:lnTo>
                  <a:lnTo>
                    <a:pt x="1792605" y="609854"/>
                  </a:lnTo>
                  <a:lnTo>
                    <a:pt x="1780540" y="634111"/>
                  </a:lnTo>
                  <a:cubicBezTo>
                    <a:pt x="1779270" y="636651"/>
                    <a:pt x="1776476" y="637922"/>
                    <a:pt x="1773682" y="637286"/>
                  </a:cubicBezTo>
                  <a:cubicBezTo>
                    <a:pt x="1770888" y="636651"/>
                    <a:pt x="1768983" y="634238"/>
                    <a:pt x="1768983" y="631317"/>
                  </a:cubicBezTo>
                  <a:lnTo>
                    <a:pt x="1768983" y="495427"/>
                  </a:lnTo>
                  <a:lnTo>
                    <a:pt x="1717167" y="488442"/>
                  </a:lnTo>
                  <a:lnTo>
                    <a:pt x="1660017" y="479806"/>
                  </a:lnTo>
                  <a:lnTo>
                    <a:pt x="1603121" y="470281"/>
                  </a:lnTo>
                  <a:lnTo>
                    <a:pt x="1553591" y="461264"/>
                  </a:lnTo>
                  <a:lnTo>
                    <a:pt x="1553591" y="955422"/>
                  </a:lnTo>
                  <a:cubicBezTo>
                    <a:pt x="1553591" y="957326"/>
                    <a:pt x="1552829" y="958978"/>
                    <a:pt x="1551432" y="960247"/>
                  </a:cubicBezTo>
                  <a:cubicBezTo>
                    <a:pt x="1550035" y="961390"/>
                    <a:pt x="1548130" y="961772"/>
                    <a:pt x="1546352" y="961517"/>
                  </a:cubicBezTo>
                  <a:lnTo>
                    <a:pt x="1464818" y="945388"/>
                  </a:lnTo>
                  <a:cubicBezTo>
                    <a:pt x="1461897" y="944753"/>
                    <a:pt x="1459865" y="942340"/>
                    <a:pt x="1459865" y="939419"/>
                  </a:cubicBezTo>
                  <a:lnTo>
                    <a:pt x="1459865" y="442723"/>
                  </a:lnTo>
                  <a:lnTo>
                    <a:pt x="1369187" y="423418"/>
                  </a:lnTo>
                  <a:lnTo>
                    <a:pt x="1273810" y="402082"/>
                  </a:lnTo>
                  <a:lnTo>
                    <a:pt x="1240155" y="394208"/>
                  </a:lnTo>
                  <a:lnTo>
                    <a:pt x="1115187" y="365125"/>
                  </a:lnTo>
                  <a:lnTo>
                    <a:pt x="997077" y="337820"/>
                  </a:lnTo>
                  <a:lnTo>
                    <a:pt x="932053" y="1087882"/>
                  </a:lnTo>
                  <a:cubicBezTo>
                    <a:pt x="931799" y="1091057"/>
                    <a:pt x="929132" y="1093471"/>
                    <a:pt x="926084" y="1093471"/>
                  </a:cubicBezTo>
                  <a:cubicBezTo>
                    <a:pt x="922909" y="1093471"/>
                    <a:pt x="920242" y="1091057"/>
                    <a:pt x="919988" y="1088009"/>
                  </a:cubicBezTo>
                  <a:lnTo>
                    <a:pt x="847979" y="304927"/>
                  </a:lnTo>
                  <a:lnTo>
                    <a:pt x="790321" y="293116"/>
                  </a:lnTo>
                  <a:lnTo>
                    <a:pt x="728345" y="281051"/>
                  </a:lnTo>
                  <a:lnTo>
                    <a:pt x="666115" y="269875"/>
                  </a:lnTo>
                  <a:lnTo>
                    <a:pt x="603631" y="259715"/>
                  </a:lnTo>
                  <a:lnTo>
                    <a:pt x="570357" y="254636"/>
                  </a:lnTo>
                  <a:lnTo>
                    <a:pt x="525780" y="248539"/>
                  </a:lnTo>
                  <a:lnTo>
                    <a:pt x="481203" y="243205"/>
                  </a:lnTo>
                  <a:lnTo>
                    <a:pt x="436499" y="238379"/>
                  </a:lnTo>
                  <a:lnTo>
                    <a:pt x="397129" y="234950"/>
                  </a:lnTo>
                  <a:lnTo>
                    <a:pt x="319278" y="598932"/>
                  </a:lnTo>
                  <a:lnTo>
                    <a:pt x="240157" y="970153"/>
                  </a:lnTo>
                  <a:cubicBezTo>
                    <a:pt x="239522" y="973201"/>
                    <a:pt x="236728" y="975360"/>
                    <a:pt x="233553" y="974979"/>
                  </a:cubicBezTo>
                  <a:cubicBezTo>
                    <a:pt x="230505" y="974598"/>
                    <a:pt x="228092" y="972059"/>
                    <a:pt x="228092" y="968884"/>
                  </a:cubicBezTo>
                  <a:lnTo>
                    <a:pt x="228092" y="227457"/>
                  </a:lnTo>
                  <a:lnTo>
                    <a:pt x="189357" y="227585"/>
                  </a:lnTo>
                  <a:lnTo>
                    <a:pt x="144526" y="228727"/>
                  </a:lnTo>
                  <a:lnTo>
                    <a:pt x="99568" y="231140"/>
                  </a:lnTo>
                  <a:lnTo>
                    <a:pt x="54610" y="234569"/>
                  </a:lnTo>
                  <a:cubicBezTo>
                    <a:pt x="51308" y="234824"/>
                    <a:pt x="48387" y="232283"/>
                    <a:pt x="48006" y="229108"/>
                  </a:cubicBezTo>
                  <a:lnTo>
                    <a:pt x="44323" y="192278"/>
                  </a:lnTo>
                  <a:lnTo>
                    <a:pt x="40513" y="165736"/>
                  </a:lnTo>
                  <a:lnTo>
                    <a:pt x="36195" y="140589"/>
                  </a:lnTo>
                  <a:lnTo>
                    <a:pt x="31115" y="116587"/>
                  </a:lnTo>
                  <a:lnTo>
                    <a:pt x="25146" y="93726"/>
                  </a:lnTo>
                  <a:lnTo>
                    <a:pt x="18669" y="72263"/>
                  </a:lnTo>
                  <a:lnTo>
                    <a:pt x="11303" y="51943"/>
                  </a:lnTo>
                  <a:lnTo>
                    <a:pt x="3429" y="33020"/>
                  </a:lnTo>
                  <a:lnTo>
                    <a:pt x="0" y="25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Shape 176">
              <a:extLst>
                <a:ext uri="{FF2B5EF4-FFF2-40B4-BE49-F238E27FC236}">
                  <a16:creationId xmlns:a16="http://schemas.microsoft.com/office/drawing/2014/main" id="{373068A2-2059-4ADC-04EB-6A0584463505}"/>
                </a:ext>
              </a:extLst>
            </p:cNvPr>
            <p:cNvSpPr/>
            <p:nvPr/>
          </p:nvSpPr>
          <p:spPr>
            <a:xfrm>
              <a:off x="5100511" y="1860234"/>
              <a:ext cx="171514" cy="550481"/>
            </a:xfrm>
            <a:custGeom>
              <a:avLst/>
              <a:gdLst/>
              <a:ahLst/>
              <a:cxnLst/>
              <a:rect l="0" t="0" r="0" b="0"/>
              <a:pathLst>
                <a:path w="171514" h="550481">
                  <a:moveTo>
                    <a:pt x="171514" y="0"/>
                  </a:moveTo>
                  <a:lnTo>
                    <a:pt x="171514" y="14257"/>
                  </a:lnTo>
                  <a:lnTo>
                    <a:pt x="169482" y="15557"/>
                  </a:lnTo>
                  <a:lnTo>
                    <a:pt x="163767" y="20637"/>
                  </a:lnTo>
                  <a:lnTo>
                    <a:pt x="158814" y="26606"/>
                  </a:lnTo>
                  <a:lnTo>
                    <a:pt x="154368" y="34099"/>
                  </a:lnTo>
                  <a:lnTo>
                    <a:pt x="150813" y="42862"/>
                  </a:lnTo>
                  <a:lnTo>
                    <a:pt x="147511" y="53530"/>
                  </a:lnTo>
                  <a:lnTo>
                    <a:pt x="144717" y="66485"/>
                  </a:lnTo>
                  <a:lnTo>
                    <a:pt x="142430" y="81343"/>
                  </a:lnTo>
                  <a:lnTo>
                    <a:pt x="140653" y="98107"/>
                  </a:lnTo>
                  <a:lnTo>
                    <a:pt x="139383" y="117030"/>
                  </a:lnTo>
                  <a:lnTo>
                    <a:pt x="138621" y="137858"/>
                  </a:lnTo>
                  <a:lnTo>
                    <a:pt x="138240" y="160592"/>
                  </a:lnTo>
                  <a:lnTo>
                    <a:pt x="138367" y="544258"/>
                  </a:lnTo>
                  <a:cubicBezTo>
                    <a:pt x="138367" y="546036"/>
                    <a:pt x="137605" y="547561"/>
                    <a:pt x="136335" y="548830"/>
                  </a:cubicBezTo>
                  <a:cubicBezTo>
                    <a:pt x="135192" y="549973"/>
                    <a:pt x="133541" y="550481"/>
                    <a:pt x="131763" y="550354"/>
                  </a:cubicBezTo>
                  <a:lnTo>
                    <a:pt x="88329" y="547561"/>
                  </a:lnTo>
                  <a:lnTo>
                    <a:pt x="45022" y="543877"/>
                  </a:lnTo>
                  <a:lnTo>
                    <a:pt x="1588" y="539560"/>
                  </a:lnTo>
                  <a:lnTo>
                    <a:pt x="0" y="539373"/>
                  </a:lnTo>
                  <a:lnTo>
                    <a:pt x="0" y="527039"/>
                  </a:lnTo>
                  <a:lnTo>
                    <a:pt x="2858" y="527367"/>
                  </a:lnTo>
                  <a:lnTo>
                    <a:pt x="46038" y="531812"/>
                  </a:lnTo>
                  <a:lnTo>
                    <a:pt x="89218" y="535368"/>
                  </a:lnTo>
                  <a:lnTo>
                    <a:pt x="126174" y="537781"/>
                  </a:lnTo>
                  <a:lnTo>
                    <a:pt x="126174" y="160464"/>
                  </a:lnTo>
                  <a:lnTo>
                    <a:pt x="126429" y="137350"/>
                  </a:lnTo>
                  <a:lnTo>
                    <a:pt x="127191" y="116142"/>
                  </a:lnTo>
                  <a:lnTo>
                    <a:pt x="128588" y="96837"/>
                  </a:lnTo>
                  <a:lnTo>
                    <a:pt x="130366" y="79438"/>
                  </a:lnTo>
                  <a:lnTo>
                    <a:pt x="132779" y="63817"/>
                  </a:lnTo>
                  <a:lnTo>
                    <a:pt x="135954" y="49974"/>
                  </a:lnTo>
                  <a:lnTo>
                    <a:pt x="139510" y="38036"/>
                  </a:lnTo>
                  <a:lnTo>
                    <a:pt x="143955" y="27876"/>
                  </a:lnTo>
                  <a:lnTo>
                    <a:pt x="148527" y="20002"/>
                  </a:lnTo>
                  <a:cubicBezTo>
                    <a:pt x="148780" y="19748"/>
                    <a:pt x="148908" y="19494"/>
                    <a:pt x="149161" y="19240"/>
                  </a:cubicBezTo>
                  <a:lnTo>
                    <a:pt x="154623" y="12510"/>
                  </a:lnTo>
                  <a:cubicBezTo>
                    <a:pt x="154877" y="12255"/>
                    <a:pt x="155004" y="12001"/>
                    <a:pt x="155258" y="11748"/>
                  </a:cubicBezTo>
                  <a:lnTo>
                    <a:pt x="161608" y="6032"/>
                  </a:lnTo>
                  <a:cubicBezTo>
                    <a:pt x="161861" y="5905"/>
                    <a:pt x="162243" y="5651"/>
                    <a:pt x="162497" y="5524"/>
                  </a:cubicBezTo>
                  <a:lnTo>
                    <a:pt x="169736" y="952"/>
                  </a:lnTo>
                  <a:cubicBezTo>
                    <a:pt x="169990" y="698"/>
                    <a:pt x="170243" y="571"/>
                    <a:pt x="170498" y="444"/>
                  </a:cubicBezTo>
                  <a:lnTo>
                    <a:pt x="171514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Shape 177">
              <a:extLst>
                <a:ext uri="{FF2B5EF4-FFF2-40B4-BE49-F238E27FC236}">
                  <a16:creationId xmlns:a16="http://schemas.microsoft.com/office/drawing/2014/main" id="{773F5DA9-C432-2266-B6A5-5397C294C744}"/>
                </a:ext>
              </a:extLst>
            </p:cNvPr>
            <p:cNvSpPr/>
            <p:nvPr/>
          </p:nvSpPr>
          <p:spPr>
            <a:xfrm>
              <a:off x="5100511" y="1710687"/>
              <a:ext cx="58992" cy="62975"/>
            </a:xfrm>
            <a:custGeom>
              <a:avLst/>
              <a:gdLst/>
              <a:ahLst/>
              <a:cxnLst/>
              <a:rect l="0" t="0" r="0" b="0"/>
              <a:pathLst>
                <a:path w="58992" h="62975">
                  <a:moveTo>
                    <a:pt x="0" y="0"/>
                  </a:moveTo>
                  <a:lnTo>
                    <a:pt x="2096" y="1656"/>
                  </a:lnTo>
                  <a:lnTo>
                    <a:pt x="13653" y="8895"/>
                  </a:lnTo>
                  <a:lnTo>
                    <a:pt x="25972" y="15118"/>
                  </a:lnTo>
                  <a:lnTo>
                    <a:pt x="39434" y="20452"/>
                  </a:lnTo>
                  <a:lnTo>
                    <a:pt x="54547" y="25024"/>
                  </a:lnTo>
                  <a:cubicBezTo>
                    <a:pt x="56960" y="25786"/>
                    <a:pt x="58738" y="27945"/>
                    <a:pt x="58865" y="30485"/>
                  </a:cubicBezTo>
                  <a:cubicBezTo>
                    <a:pt x="58992" y="33025"/>
                    <a:pt x="57468" y="35438"/>
                    <a:pt x="55182" y="36454"/>
                  </a:cubicBezTo>
                  <a:lnTo>
                    <a:pt x="39942" y="42804"/>
                  </a:lnTo>
                  <a:lnTo>
                    <a:pt x="25972" y="49281"/>
                  </a:lnTo>
                  <a:lnTo>
                    <a:pt x="13145" y="55631"/>
                  </a:lnTo>
                  <a:lnTo>
                    <a:pt x="1588" y="61981"/>
                  </a:lnTo>
                  <a:lnTo>
                    <a:pt x="0" y="62975"/>
                  </a:lnTo>
                  <a:lnTo>
                    <a:pt x="0" y="48953"/>
                  </a:lnTo>
                  <a:lnTo>
                    <a:pt x="7303" y="44963"/>
                  </a:lnTo>
                  <a:lnTo>
                    <a:pt x="20511" y="38359"/>
                  </a:lnTo>
                  <a:lnTo>
                    <a:pt x="34861" y="31755"/>
                  </a:lnTo>
                  <a:lnTo>
                    <a:pt x="21527" y="26548"/>
                  </a:lnTo>
                  <a:lnTo>
                    <a:pt x="8065" y="19817"/>
                  </a:lnTo>
                  <a:lnTo>
                    <a:pt x="0" y="14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Shape 178">
              <a:extLst>
                <a:ext uri="{FF2B5EF4-FFF2-40B4-BE49-F238E27FC236}">
                  <a16:creationId xmlns:a16="http://schemas.microsoft.com/office/drawing/2014/main" id="{A50B3550-97C9-023A-C368-C0CE47A2BB54}"/>
                </a:ext>
              </a:extLst>
            </p:cNvPr>
            <p:cNvSpPr/>
            <p:nvPr/>
          </p:nvSpPr>
          <p:spPr>
            <a:xfrm>
              <a:off x="5226685" y="1278990"/>
              <a:ext cx="45339" cy="335065"/>
            </a:xfrm>
            <a:custGeom>
              <a:avLst/>
              <a:gdLst/>
              <a:ahLst/>
              <a:cxnLst/>
              <a:rect l="0" t="0" r="0" b="0"/>
              <a:pathLst>
                <a:path w="45339" h="335065">
                  <a:moveTo>
                    <a:pt x="45339" y="0"/>
                  </a:moveTo>
                  <a:lnTo>
                    <a:pt x="45339" y="12938"/>
                  </a:lnTo>
                  <a:lnTo>
                    <a:pt x="41656" y="14888"/>
                  </a:lnTo>
                  <a:lnTo>
                    <a:pt x="37592" y="17936"/>
                  </a:lnTo>
                  <a:lnTo>
                    <a:pt x="33401" y="22000"/>
                  </a:lnTo>
                  <a:lnTo>
                    <a:pt x="29591" y="26699"/>
                  </a:lnTo>
                  <a:lnTo>
                    <a:pt x="26162" y="32287"/>
                  </a:lnTo>
                  <a:lnTo>
                    <a:pt x="22987" y="39272"/>
                  </a:lnTo>
                  <a:lnTo>
                    <a:pt x="20193" y="48416"/>
                  </a:lnTo>
                  <a:lnTo>
                    <a:pt x="17780" y="59973"/>
                  </a:lnTo>
                  <a:lnTo>
                    <a:pt x="15748" y="74070"/>
                  </a:lnTo>
                  <a:lnTo>
                    <a:pt x="14224" y="90580"/>
                  </a:lnTo>
                  <a:lnTo>
                    <a:pt x="13081" y="109376"/>
                  </a:lnTo>
                  <a:lnTo>
                    <a:pt x="12319" y="130458"/>
                  </a:lnTo>
                  <a:lnTo>
                    <a:pt x="12192" y="153953"/>
                  </a:lnTo>
                  <a:lnTo>
                    <a:pt x="12192" y="171860"/>
                  </a:lnTo>
                  <a:lnTo>
                    <a:pt x="12446" y="195863"/>
                  </a:lnTo>
                  <a:lnTo>
                    <a:pt x="13208" y="217707"/>
                  </a:lnTo>
                  <a:lnTo>
                    <a:pt x="14478" y="237392"/>
                  </a:lnTo>
                  <a:lnTo>
                    <a:pt x="16256" y="254918"/>
                  </a:lnTo>
                  <a:lnTo>
                    <a:pt x="18669" y="270158"/>
                  </a:lnTo>
                  <a:lnTo>
                    <a:pt x="21463" y="283112"/>
                  </a:lnTo>
                  <a:lnTo>
                    <a:pt x="24765" y="293907"/>
                  </a:lnTo>
                  <a:lnTo>
                    <a:pt x="28321" y="301781"/>
                  </a:lnTo>
                  <a:lnTo>
                    <a:pt x="32766" y="308893"/>
                  </a:lnTo>
                  <a:lnTo>
                    <a:pt x="37592" y="314354"/>
                  </a:lnTo>
                  <a:lnTo>
                    <a:pt x="43307" y="319434"/>
                  </a:lnTo>
                  <a:lnTo>
                    <a:pt x="45339" y="320749"/>
                  </a:lnTo>
                  <a:lnTo>
                    <a:pt x="45339" y="335065"/>
                  </a:lnTo>
                  <a:lnTo>
                    <a:pt x="44196" y="334547"/>
                  </a:lnTo>
                  <a:cubicBezTo>
                    <a:pt x="43942" y="334420"/>
                    <a:pt x="43688" y="334293"/>
                    <a:pt x="43434" y="334166"/>
                  </a:cubicBezTo>
                  <a:lnTo>
                    <a:pt x="36195" y="329467"/>
                  </a:lnTo>
                  <a:cubicBezTo>
                    <a:pt x="35941" y="329340"/>
                    <a:pt x="35814" y="329086"/>
                    <a:pt x="35560" y="328959"/>
                  </a:cubicBezTo>
                  <a:lnTo>
                    <a:pt x="29210" y="323244"/>
                  </a:lnTo>
                  <a:cubicBezTo>
                    <a:pt x="28956" y="323117"/>
                    <a:pt x="28702" y="322863"/>
                    <a:pt x="28575" y="322609"/>
                  </a:cubicBezTo>
                  <a:lnTo>
                    <a:pt x="22479" y="315370"/>
                  </a:lnTo>
                  <a:lnTo>
                    <a:pt x="17780" y="308004"/>
                  </a:lnTo>
                  <a:cubicBezTo>
                    <a:pt x="17653" y="307750"/>
                    <a:pt x="17526" y="307496"/>
                    <a:pt x="17399" y="307115"/>
                  </a:cubicBezTo>
                  <a:lnTo>
                    <a:pt x="13208" y="297463"/>
                  </a:lnTo>
                  <a:lnTo>
                    <a:pt x="9652" y="285779"/>
                  </a:lnTo>
                  <a:lnTo>
                    <a:pt x="6604" y="272063"/>
                  </a:lnTo>
                  <a:lnTo>
                    <a:pt x="4191" y="256188"/>
                  </a:lnTo>
                  <a:lnTo>
                    <a:pt x="2286" y="238281"/>
                  </a:lnTo>
                  <a:lnTo>
                    <a:pt x="1016" y="218088"/>
                  </a:lnTo>
                  <a:lnTo>
                    <a:pt x="254" y="195990"/>
                  </a:lnTo>
                  <a:lnTo>
                    <a:pt x="0" y="171860"/>
                  </a:lnTo>
                  <a:lnTo>
                    <a:pt x="0" y="153826"/>
                  </a:lnTo>
                  <a:lnTo>
                    <a:pt x="127" y="130077"/>
                  </a:lnTo>
                  <a:lnTo>
                    <a:pt x="889" y="108741"/>
                  </a:lnTo>
                  <a:lnTo>
                    <a:pt x="2032" y="89437"/>
                  </a:lnTo>
                  <a:lnTo>
                    <a:pt x="3683" y="72419"/>
                  </a:lnTo>
                  <a:lnTo>
                    <a:pt x="5842" y="57560"/>
                  </a:lnTo>
                  <a:lnTo>
                    <a:pt x="8636" y="44733"/>
                  </a:lnTo>
                  <a:lnTo>
                    <a:pt x="11938" y="34065"/>
                  </a:lnTo>
                  <a:lnTo>
                    <a:pt x="15875" y="25810"/>
                  </a:lnTo>
                  <a:lnTo>
                    <a:pt x="20193" y="19206"/>
                  </a:lnTo>
                  <a:lnTo>
                    <a:pt x="24765" y="13364"/>
                  </a:lnTo>
                  <a:lnTo>
                    <a:pt x="29210" y="8919"/>
                  </a:lnTo>
                  <a:cubicBezTo>
                    <a:pt x="29464" y="8665"/>
                    <a:pt x="29718" y="8538"/>
                    <a:pt x="29972" y="8284"/>
                  </a:cubicBezTo>
                  <a:lnTo>
                    <a:pt x="34798" y="4728"/>
                  </a:lnTo>
                  <a:cubicBezTo>
                    <a:pt x="35052" y="4601"/>
                    <a:pt x="35306" y="4474"/>
                    <a:pt x="35560" y="4347"/>
                  </a:cubicBezTo>
                  <a:lnTo>
                    <a:pt x="40767" y="1680"/>
                  </a:lnTo>
                  <a:cubicBezTo>
                    <a:pt x="41021" y="1553"/>
                    <a:pt x="41275" y="1426"/>
                    <a:pt x="41529" y="1299"/>
                  </a:cubicBezTo>
                  <a:lnTo>
                    <a:pt x="45339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Shape 179">
              <a:extLst>
                <a:ext uri="{FF2B5EF4-FFF2-40B4-BE49-F238E27FC236}">
                  <a16:creationId xmlns:a16="http://schemas.microsoft.com/office/drawing/2014/main" id="{1E6ACA83-FDEA-4B72-81A0-FAE9526BC2E5}"/>
                </a:ext>
              </a:extLst>
            </p:cNvPr>
            <p:cNvSpPr/>
            <p:nvPr/>
          </p:nvSpPr>
          <p:spPr>
            <a:xfrm>
              <a:off x="5100511" y="1010649"/>
              <a:ext cx="171514" cy="70470"/>
            </a:xfrm>
            <a:custGeom>
              <a:avLst/>
              <a:gdLst/>
              <a:ahLst/>
              <a:cxnLst/>
              <a:rect l="0" t="0" r="0" b="0"/>
              <a:pathLst>
                <a:path w="171514" h="70470">
                  <a:moveTo>
                    <a:pt x="171514" y="0"/>
                  </a:moveTo>
                  <a:lnTo>
                    <a:pt x="171514" y="12165"/>
                  </a:lnTo>
                  <a:lnTo>
                    <a:pt x="170879" y="12211"/>
                  </a:lnTo>
                  <a:lnTo>
                    <a:pt x="149161" y="14624"/>
                  </a:lnTo>
                  <a:lnTo>
                    <a:pt x="128715" y="17418"/>
                  </a:lnTo>
                  <a:lnTo>
                    <a:pt x="109538" y="20720"/>
                  </a:lnTo>
                  <a:lnTo>
                    <a:pt x="91504" y="24784"/>
                  </a:lnTo>
                  <a:lnTo>
                    <a:pt x="74740" y="29356"/>
                  </a:lnTo>
                  <a:lnTo>
                    <a:pt x="59118" y="34562"/>
                  </a:lnTo>
                  <a:lnTo>
                    <a:pt x="44768" y="40277"/>
                  </a:lnTo>
                  <a:lnTo>
                    <a:pt x="31814" y="46882"/>
                  </a:lnTo>
                  <a:lnTo>
                    <a:pt x="19876" y="54121"/>
                  </a:lnTo>
                  <a:lnTo>
                    <a:pt x="9335" y="61995"/>
                  </a:lnTo>
                  <a:lnTo>
                    <a:pt x="0" y="70470"/>
                  </a:lnTo>
                  <a:lnTo>
                    <a:pt x="0" y="53988"/>
                  </a:lnTo>
                  <a:lnTo>
                    <a:pt x="953" y="53105"/>
                  </a:lnTo>
                  <a:lnTo>
                    <a:pt x="12636" y="44341"/>
                  </a:lnTo>
                  <a:lnTo>
                    <a:pt x="25336" y="36468"/>
                  </a:lnTo>
                  <a:lnTo>
                    <a:pt x="39434" y="29483"/>
                  </a:lnTo>
                  <a:lnTo>
                    <a:pt x="54547" y="23260"/>
                  </a:lnTo>
                  <a:lnTo>
                    <a:pt x="70803" y="17799"/>
                  </a:lnTo>
                  <a:lnTo>
                    <a:pt x="88329" y="12973"/>
                  </a:lnTo>
                  <a:lnTo>
                    <a:pt x="106871" y="8782"/>
                  </a:lnTo>
                  <a:lnTo>
                    <a:pt x="126555" y="5352"/>
                  </a:lnTo>
                  <a:lnTo>
                    <a:pt x="147638" y="2559"/>
                  </a:lnTo>
                  <a:lnTo>
                    <a:pt x="169609" y="146"/>
                  </a:lnTo>
                  <a:lnTo>
                    <a:pt x="171514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Shape 180">
              <a:extLst>
                <a:ext uri="{FF2B5EF4-FFF2-40B4-BE49-F238E27FC236}">
                  <a16:creationId xmlns:a16="http://schemas.microsoft.com/office/drawing/2014/main" id="{D6512BDD-4603-BB5E-5034-DB44DFB9C762}"/>
                </a:ext>
              </a:extLst>
            </p:cNvPr>
            <p:cNvSpPr/>
            <p:nvPr/>
          </p:nvSpPr>
          <p:spPr>
            <a:xfrm>
              <a:off x="5272024" y="1852551"/>
              <a:ext cx="309054" cy="561594"/>
            </a:xfrm>
            <a:custGeom>
              <a:avLst/>
              <a:gdLst/>
              <a:ahLst/>
              <a:cxnLst/>
              <a:rect l="0" t="0" r="0" b="0"/>
              <a:pathLst>
                <a:path w="309054" h="561594">
                  <a:moveTo>
                    <a:pt x="38989" y="0"/>
                  </a:moveTo>
                  <a:cubicBezTo>
                    <a:pt x="40640" y="0"/>
                    <a:pt x="42291" y="635"/>
                    <a:pt x="43434" y="1778"/>
                  </a:cubicBezTo>
                  <a:cubicBezTo>
                    <a:pt x="44577" y="2921"/>
                    <a:pt x="45339" y="4445"/>
                    <a:pt x="45339" y="6096"/>
                  </a:cubicBezTo>
                  <a:lnTo>
                    <a:pt x="45339" y="549021"/>
                  </a:lnTo>
                  <a:lnTo>
                    <a:pt x="86741" y="549402"/>
                  </a:lnTo>
                  <a:lnTo>
                    <a:pt x="134239" y="548640"/>
                  </a:lnTo>
                  <a:lnTo>
                    <a:pt x="181737" y="546735"/>
                  </a:lnTo>
                  <a:lnTo>
                    <a:pt x="229108" y="543433"/>
                  </a:lnTo>
                  <a:lnTo>
                    <a:pt x="268478" y="539877"/>
                  </a:lnTo>
                  <a:lnTo>
                    <a:pt x="309054" y="534926"/>
                  </a:lnTo>
                  <a:lnTo>
                    <a:pt x="309054" y="547189"/>
                  </a:lnTo>
                  <a:lnTo>
                    <a:pt x="269875" y="551942"/>
                  </a:lnTo>
                  <a:lnTo>
                    <a:pt x="230251" y="555625"/>
                  </a:lnTo>
                  <a:lnTo>
                    <a:pt x="182626" y="558800"/>
                  </a:lnTo>
                  <a:lnTo>
                    <a:pt x="134747" y="560832"/>
                  </a:lnTo>
                  <a:lnTo>
                    <a:pt x="86868" y="561594"/>
                  </a:lnTo>
                  <a:lnTo>
                    <a:pt x="39116" y="561086"/>
                  </a:lnTo>
                  <a:cubicBezTo>
                    <a:pt x="35814" y="561086"/>
                    <a:pt x="33147" y="558419"/>
                    <a:pt x="33147" y="554990"/>
                  </a:cubicBezTo>
                  <a:lnTo>
                    <a:pt x="33147" y="12446"/>
                  </a:lnTo>
                  <a:lnTo>
                    <a:pt x="28575" y="12446"/>
                  </a:lnTo>
                  <a:lnTo>
                    <a:pt x="19431" y="13843"/>
                  </a:lnTo>
                  <a:lnTo>
                    <a:pt x="11557" y="16002"/>
                  </a:lnTo>
                  <a:lnTo>
                    <a:pt x="4318" y="19177"/>
                  </a:lnTo>
                  <a:lnTo>
                    <a:pt x="0" y="21940"/>
                  </a:lnTo>
                  <a:lnTo>
                    <a:pt x="0" y="7683"/>
                  </a:lnTo>
                  <a:lnTo>
                    <a:pt x="7112" y="4572"/>
                  </a:lnTo>
                  <a:cubicBezTo>
                    <a:pt x="7366" y="4572"/>
                    <a:pt x="7747" y="4445"/>
                    <a:pt x="8001" y="4318"/>
                  </a:cubicBezTo>
                  <a:lnTo>
                    <a:pt x="17780" y="1778"/>
                  </a:lnTo>
                  <a:lnTo>
                    <a:pt x="28194" y="381"/>
                  </a:lnTo>
                  <a:lnTo>
                    <a:pt x="38989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Shape 181">
              <a:extLst>
                <a:ext uri="{FF2B5EF4-FFF2-40B4-BE49-F238E27FC236}">
                  <a16:creationId xmlns:a16="http://schemas.microsoft.com/office/drawing/2014/main" id="{C48995EB-A765-8457-E26F-3A5F84910DB0}"/>
                </a:ext>
              </a:extLst>
            </p:cNvPr>
            <p:cNvSpPr/>
            <p:nvPr/>
          </p:nvSpPr>
          <p:spPr>
            <a:xfrm>
              <a:off x="5535168" y="1679577"/>
              <a:ext cx="45910" cy="133858"/>
            </a:xfrm>
            <a:custGeom>
              <a:avLst/>
              <a:gdLst/>
              <a:ahLst/>
              <a:cxnLst/>
              <a:rect l="0" t="0" r="0" b="0"/>
              <a:pathLst>
                <a:path w="45910" h="133858">
                  <a:moveTo>
                    <a:pt x="6223" y="0"/>
                  </a:moveTo>
                  <a:cubicBezTo>
                    <a:pt x="8128" y="127"/>
                    <a:pt x="10033" y="1016"/>
                    <a:pt x="11176" y="2794"/>
                  </a:cubicBezTo>
                  <a:lnTo>
                    <a:pt x="11684" y="3683"/>
                  </a:lnTo>
                  <a:lnTo>
                    <a:pt x="19050" y="12700"/>
                  </a:lnTo>
                  <a:lnTo>
                    <a:pt x="27305" y="20574"/>
                  </a:lnTo>
                  <a:lnTo>
                    <a:pt x="36449" y="27305"/>
                  </a:lnTo>
                  <a:lnTo>
                    <a:pt x="45910" y="32509"/>
                  </a:lnTo>
                  <a:lnTo>
                    <a:pt x="45910" y="45634"/>
                  </a:lnTo>
                  <a:lnTo>
                    <a:pt x="42164" y="44196"/>
                  </a:lnTo>
                  <a:lnTo>
                    <a:pt x="30607" y="37973"/>
                  </a:lnTo>
                  <a:lnTo>
                    <a:pt x="20066" y="30353"/>
                  </a:lnTo>
                  <a:lnTo>
                    <a:pt x="12192" y="22987"/>
                  </a:lnTo>
                  <a:lnTo>
                    <a:pt x="12192" y="110109"/>
                  </a:lnTo>
                  <a:lnTo>
                    <a:pt x="19050" y="102743"/>
                  </a:lnTo>
                  <a:lnTo>
                    <a:pt x="28829" y="93472"/>
                  </a:lnTo>
                  <a:lnTo>
                    <a:pt x="39751" y="83947"/>
                  </a:lnTo>
                  <a:lnTo>
                    <a:pt x="45910" y="79085"/>
                  </a:lnTo>
                  <a:lnTo>
                    <a:pt x="45910" y="94794"/>
                  </a:lnTo>
                  <a:lnTo>
                    <a:pt x="37211" y="102235"/>
                  </a:lnTo>
                  <a:lnTo>
                    <a:pt x="27940" y="111125"/>
                  </a:lnTo>
                  <a:lnTo>
                    <a:pt x="19812" y="119761"/>
                  </a:lnTo>
                  <a:lnTo>
                    <a:pt x="12954" y="127889"/>
                  </a:lnTo>
                  <a:lnTo>
                    <a:pt x="11176" y="130683"/>
                  </a:lnTo>
                  <a:cubicBezTo>
                    <a:pt x="9652" y="132842"/>
                    <a:pt x="6858" y="133858"/>
                    <a:pt x="4318" y="133096"/>
                  </a:cubicBezTo>
                  <a:cubicBezTo>
                    <a:pt x="1778" y="132334"/>
                    <a:pt x="0" y="129921"/>
                    <a:pt x="0" y="127254"/>
                  </a:cubicBezTo>
                  <a:lnTo>
                    <a:pt x="0" y="6096"/>
                  </a:lnTo>
                  <a:cubicBezTo>
                    <a:pt x="0" y="3429"/>
                    <a:pt x="1778" y="1016"/>
                    <a:pt x="4318" y="254"/>
                  </a:cubicBezTo>
                  <a:cubicBezTo>
                    <a:pt x="4953" y="127"/>
                    <a:pt x="5588" y="0"/>
                    <a:pt x="6223" y="0"/>
                  </a:cubicBez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Shape 182">
              <a:extLst>
                <a:ext uri="{FF2B5EF4-FFF2-40B4-BE49-F238E27FC236}">
                  <a16:creationId xmlns:a16="http://schemas.microsoft.com/office/drawing/2014/main" id="{0E95E260-7646-B670-6C7B-04A738EA2A5A}"/>
                </a:ext>
              </a:extLst>
            </p:cNvPr>
            <p:cNvSpPr/>
            <p:nvPr/>
          </p:nvSpPr>
          <p:spPr>
            <a:xfrm>
              <a:off x="5272024" y="1276860"/>
              <a:ext cx="45339" cy="346202"/>
            </a:xfrm>
            <a:custGeom>
              <a:avLst/>
              <a:gdLst/>
              <a:ahLst/>
              <a:cxnLst/>
              <a:rect l="0" t="0" r="0" b="0"/>
              <a:pathLst>
                <a:path w="45339" h="346202">
                  <a:moveTo>
                    <a:pt x="15748" y="0"/>
                  </a:moveTo>
                  <a:lnTo>
                    <a:pt x="39370" y="508"/>
                  </a:lnTo>
                  <a:cubicBezTo>
                    <a:pt x="42672" y="635"/>
                    <a:pt x="45339" y="3302"/>
                    <a:pt x="45339" y="6604"/>
                  </a:cubicBezTo>
                  <a:lnTo>
                    <a:pt x="45339" y="339979"/>
                  </a:lnTo>
                  <a:cubicBezTo>
                    <a:pt x="45339" y="341630"/>
                    <a:pt x="44577" y="343281"/>
                    <a:pt x="43307" y="344424"/>
                  </a:cubicBezTo>
                  <a:cubicBezTo>
                    <a:pt x="42037" y="345567"/>
                    <a:pt x="40386" y="346202"/>
                    <a:pt x="38735" y="346075"/>
                  </a:cubicBezTo>
                  <a:lnTo>
                    <a:pt x="27305" y="345186"/>
                  </a:lnTo>
                  <a:lnTo>
                    <a:pt x="16891" y="343408"/>
                  </a:lnTo>
                  <a:lnTo>
                    <a:pt x="7874" y="340741"/>
                  </a:lnTo>
                  <a:cubicBezTo>
                    <a:pt x="7493" y="340614"/>
                    <a:pt x="7239" y="340487"/>
                    <a:pt x="6985" y="340360"/>
                  </a:cubicBezTo>
                  <a:lnTo>
                    <a:pt x="0" y="337195"/>
                  </a:lnTo>
                  <a:lnTo>
                    <a:pt x="0" y="322879"/>
                  </a:lnTo>
                  <a:lnTo>
                    <a:pt x="4445" y="325755"/>
                  </a:lnTo>
                  <a:lnTo>
                    <a:pt x="11684" y="329057"/>
                  </a:lnTo>
                  <a:lnTo>
                    <a:pt x="20320" y="331597"/>
                  </a:lnTo>
                  <a:lnTo>
                    <a:pt x="29464" y="333248"/>
                  </a:lnTo>
                  <a:lnTo>
                    <a:pt x="33147" y="333502"/>
                  </a:lnTo>
                  <a:lnTo>
                    <a:pt x="33147" y="12573"/>
                  </a:lnTo>
                  <a:lnTo>
                    <a:pt x="15494" y="12065"/>
                  </a:lnTo>
                  <a:lnTo>
                    <a:pt x="10160" y="12319"/>
                  </a:lnTo>
                  <a:lnTo>
                    <a:pt x="5334" y="13208"/>
                  </a:lnTo>
                  <a:lnTo>
                    <a:pt x="635" y="14732"/>
                  </a:lnTo>
                  <a:lnTo>
                    <a:pt x="0" y="15068"/>
                  </a:lnTo>
                  <a:lnTo>
                    <a:pt x="0" y="2130"/>
                  </a:lnTo>
                  <a:lnTo>
                    <a:pt x="1778" y="1524"/>
                  </a:lnTo>
                  <a:cubicBezTo>
                    <a:pt x="2032" y="1397"/>
                    <a:pt x="2413" y="1270"/>
                    <a:pt x="2667" y="1270"/>
                  </a:cubicBezTo>
                  <a:lnTo>
                    <a:pt x="8509" y="254"/>
                  </a:lnTo>
                  <a:cubicBezTo>
                    <a:pt x="8763" y="127"/>
                    <a:pt x="9017" y="127"/>
                    <a:pt x="9398" y="127"/>
                  </a:cubicBezTo>
                  <a:lnTo>
                    <a:pt x="15748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183">
              <a:extLst>
                <a:ext uri="{FF2B5EF4-FFF2-40B4-BE49-F238E27FC236}">
                  <a16:creationId xmlns:a16="http://schemas.microsoft.com/office/drawing/2014/main" id="{F0492CD7-5B83-E81B-4E31-73B66A6CDED2}"/>
                </a:ext>
              </a:extLst>
            </p:cNvPr>
            <p:cNvSpPr/>
            <p:nvPr/>
          </p:nvSpPr>
          <p:spPr>
            <a:xfrm>
              <a:off x="5272024" y="996698"/>
              <a:ext cx="309054" cy="150622"/>
            </a:xfrm>
            <a:custGeom>
              <a:avLst/>
              <a:gdLst/>
              <a:ahLst/>
              <a:cxnLst/>
              <a:rect l="0" t="0" r="0" b="0"/>
              <a:pathLst>
                <a:path w="309054" h="150622">
                  <a:moveTo>
                    <a:pt x="268605" y="126"/>
                  </a:moveTo>
                  <a:cubicBezTo>
                    <a:pt x="270383" y="0"/>
                    <a:pt x="272034" y="635"/>
                    <a:pt x="273304" y="1777"/>
                  </a:cubicBezTo>
                  <a:cubicBezTo>
                    <a:pt x="274574" y="2921"/>
                    <a:pt x="275336" y="4572"/>
                    <a:pt x="275336" y="6223"/>
                  </a:cubicBezTo>
                  <a:lnTo>
                    <a:pt x="275336" y="115951"/>
                  </a:lnTo>
                  <a:lnTo>
                    <a:pt x="281813" y="104140"/>
                  </a:lnTo>
                  <a:lnTo>
                    <a:pt x="289814" y="91059"/>
                  </a:lnTo>
                  <a:lnTo>
                    <a:pt x="298831" y="78613"/>
                  </a:lnTo>
                  <a:lnTo>
                    <a:pt x="309054" y="66622"/>
                  </a:lnTo>
                  <a:lnTo>
                    <a:pt x="309054" y="85357"/>
                  </a:lnTo>
                  <a:lnTo>
                    <a:pt x="308737" y="85725"/>
                  </a:lnTo>
                  <a:lnTo>
                    <a:pt x="300228" y="97536"/>
                  </a:lnTo>
                  <a:lnTo>
                    <a:pt x="292481" y="109982"/>
                  </a:lnTo>
                  <a:lnTo>
                    <a:pt x="285242" y="123190"/>
                  </a:lnTo>
                  <a:lnTo>
                    <a:pt x="274828" y="146558"/>
                  </a:lnTo>
                  <a:cubicBezTo>
                    <a:pt x="273558" y="149225"/>
                    <a:pt x="270764" y="150622"/>
                    <a:pt x="267970" y="149987"/>
                  </a:cubicBezTo>
                  <a:cubicBezTo>
                    <a:pt x="265176" y="149478"/>
                    <a:pt x="263144" y="146939"/>
                    <a:pt x="263144" y="144018"/>
                  </a:cubicBezTo>
                  <a:lnTo>
                    <a:pt x="263144" y="12953"/>
                  </a:lnTo>
                  <a:lnTo>
                    <a:pt x="226949" y="16383"/>
                  </a:lnTo>
                  <a:lnTo>
                    <a:pt x="184150" y="19176"/>
                  </a:lnTo>
                  <a:lnTo>
                    <a:pt x="141097" y="20955"/>
                  </a:lnTo>
                  <a:lnTo>
                    <a:pt x="98298" y="21844"/>
                  </a:lnTo>
                  <a:lnTo>
                    <a:pt x="71755" y="22351"/>
                  </a:lnTo>
                  <a:lnTo>
                    <a:pt x="46482" y="23240"/>
                  </a:lnTo>
                  <a:lnTo>
                    <a:pt x="22352" y="24511"/>
                  </a:lnTo>
                  <a:lnTo>
                    <a:pt x="0" y="26116"/>
                  </a:lnTo>
                  <a:lnTo>
                    <a:pt x="0" y="13951"/>
                  </a:lnTo>
                  <a:lnTo>
                    <a:pt x="21336" y="12319"/>
                  </a:lnTo>
                  <a:lnTo>
                    <a:pt x="45847" y="11049"/>
                  </a:lnTo>
                  <a:lnTo>
                    <a:pt x="71374" y="10160"/>
                  </a:lnTo>
                  <a:lnTo>
                    <a:pt x="98171" y="9651"/>
                  </a:lnTo>
                  <a:lnTo>
                    <a:pt x="140843" y="8889"/>
                  </a:lnTo>
                  <a:lnTo>
                    <a:pt x="183642" y="6985"/>
                  </a:lnTo>
                  <a:lnTo>
                    <a:pt x="226187" y="4190"/>
                  </a:lnTo>
                  <a:lnTo>
                    <a:pt x="268605" y="126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184">
              <a:extLst>
                <a:ext uri="{FF2B5EF4-FFF2-40B4-BE49-F238E27FC236}">
                  <a16:creationId xmlns:a16="http://schemas.microsoft.com/office/drawing/2014/main" id="{BADE7B59-64EC-4008-095A-1673AE78674A}"/>
                </a:ext>
              </a:extLst>
            </p:cNvPr>
            <p:cNvSpPr/>
            <p:nvPr/>
          </p:nvSpPr>
          <p:spPr>
            <a:xfrm>
              <a:off x="5581079" y="1815386"/>
              <a:ext cx="168466" cy="584354"/>
            </a:xfrm>
            <a:custGeom>
              <a:avLst/>
              <a:gdLst/>
              <a:ahLst/>
              <a:cxnLst/>
              <a:rect l="0" t="0" r="0" b="0"/>
              <a:pathLst>
                <a:path w="168466" h="584354">
                  <a:moveTo>
                    <a:pt x="168466" y="0"/>
                  </a:moveTo>
                  <a:lnTo>
                    <a:pt x="168466" y="16165"/>
                  </a:lnTo>
                  <a:lnTo>
                    <a:pt x="167068" y="17480"/>
                  </a:lnTo>
                  <a:lnTo>
                    <a:pt x="161481" y="24465"/>
                  </a:lnTo>
                  <a:lnTo>
                    <a:pt x="156528" y="32085"/>
                  </a:lnTo>
                  <a:lnTo>
                    <a:pt x="152337" y="40721"/>
                  </a:lnTo>
                  <a:lnTo>
                    <a:pt x="148781" y="50500"/>
                  </a:lnTo>
                  <a:lnTo>
                    <a:pt x="145606" y="62311"/>
                  </a:lnTo>
                  <a:lnTo>
                    <a:pt x="142812" y="75900"/>
                  </a:lnTo>
                  <a:lnTo>
                    <a:pt x="140653" y="91521"/>
                  </a:lnTo>
                  <a:lnTo>
                    <a:pt x="138875" y="108920"/>
                  </a:lnTo>
                  <a:lnTo>
                    <a:pt x="137605" y="128097"/>
                  </a:lnTo>
                  <a:lnTo>
                    <a:pt x="136843" y="149179"/>
                  </a:lnTo>
                  <a:lnTo>
                    <a:pt x="136589" y="172039"/>
                  </a:lnTo>
                  <a:lnTo>
                    <a:pt x="136589" y="555833"/>
                  </a:lnTo>
                  <a:cubicBezTo>
                    <a:pt x="136589" y="558754"/>
                    <a:pt x="134557" y="561294"/>
                    <a:pt x="131636" y="561802"/>
                  </a:cubicBezTo>
                  <a:lnTo>
                    <a:pt x="89345" y="570438"/>
                  </a:lnTo>
                  <a:lnTo>
                    <a:pt x="46673" y="577804"/>
                  </a:lnTo>
                  <a:lnTo>
                    <a:pt x="3747" y="583900"/>
                  </a:lnTo>
                  <a:lnTo>
                    <a:pt x="0" y="584354"/>
                  </a:lnTo>
                  <a:lnTo>
                    <a:pt x="0" y="572091"/>
                  </a:lnTo>
                  <a:lnTo>
                    <a:pt x="2096" y="571835"/>
                  </a:lnTo>
                  <a:lnTo>
                    <a:pt x="44514" y="565739"/>
                  </a:lnTo>
                  <a:lnTo>
                    <a:pt x="86805" y="558373"/>
                  </a:lnTo>
                  <a:lnTo>
                    <a:pt x="124397" y="550880"/>
                  </a:lnTo>
                  <a:lnTo>
                    <a:pt x="124397" y="171912"/>
                  </a:lnTo>
                  <a:lnTo>
                    <a:pt x="124651" y="148671"/>
                  </a:lnTo>
                  <a:lnTo>
                    <a:pt x="125413" y="127335"/>
                  </a:lnTo>
                  <a:lnTo>
                    <a:pt x="126683" y="107650"/>
                  </a:lnTo>
                  <a:lnTo>
                    <a:pt x="128461" y="89743"/>
                  </a:lnTo>
                  <a:lnTo>
                    <a:pt x="130874" y="73487"/>
                  </a:lnTo>
                  <a:lnTo>
                    <a:pt x="133795" y="59136"/>
                  </a:lnTo>
                  <a:lnTo>
                    <a:pt x="137351" y="46309"/>
                  </a:lnTo>
                  <a:lnTo>
                    <a:pt x="141415" y="35260"/>
                  </a:lnTo>
                  <a:lnTo>
                    <a:pt x="146241" y="25481"/>
                  </a:lnTo>
                  <a:lnTo>
                    <a:pt x="152083" y="16591"/>
                  </a:lnTo>
                  <a:lnTo>
                    <a:pt x="158814" y="8717"/>
                  </a:lnTo>
                  <a:lnTo>
                    <a:pt x="166434" y="1478"/>
                  </a:lnTo>
                  <a:lnTo>
                    <a:pt x="168466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Shape 185">
              <a:extLst>
                <a:ext uri="{FF2B5EF4-FFF2-40B4-BE49-F238E27FC236}">
                  <a16:creationId xmlns:a16="http://schemas.microsoft.com/office/drawing/2014/main" id="{DAFEE2FC-A748-BAA8-FDF5-AD44B9CA54BF}"/>
                </a:ext>
              </a:extLst>
            </p:cNvPr>
            <p:cNvSpPr/>
            <p:nvPr/>
          </p:nvSpPr>
          <p:spPr>
            <a:xfrm>
              <a:off x="5581079" y="1712086"/>
              <a:ext cx="58611" cy="62285"/>
            </a:xfrm>
            <a:custGeom>
              <a:avLst/>
              <a:gdLst/>
              <a:ahLst/>
              <a:cxnLst/>
              <a:rect l="0" t="0" r="0" b="0"/>
              <a:pathLst>
                <a:path w="58611" h="62285">
                  <a:moveTo>
                    <a:pt x="0" y="0"/>
                  </a:moveTo>
                  <a:lnTo>
                    <a:pt x="699" y="384"/>
                  </a:lnTo>
                  <a:lnTo>
                    <a:pt x="11875" y="4829"/>
                  </a:lnTo>
                  <a:lnTo>
                    <a:pt x="24067" y="8004"/>
                  </a:lnTo>
                  <a:lnTo>
                    <a:pt x="37402" y="10036"/>
                  </a:lnTo>
                  <a:lnTo>
                    <a:pt x="52261" y="10671"/>
                  </a:lnTo>
                  <a:cubicBezTo>
                    <a:pt x="54928" y="10798"/>
                    <a:pt x="57087" y="12576"/>
                    <a:pt x="57849" y="15116"/>
                  </a:cubicBezTo>
                  <a:cubicBezTo>
                    <a:pt x="58611" y="17656"/>
                    <a:pt x="57595" y="20323"/>
                    <a:pt x="55436" y="21847"/>
                  </a:cubicBezTo>
                  <a:lnTo>
                    <a:pt x="40196" y="32007"/>
                  </a:lnTo>
                  <a:lnTo>
                    <a:pt x="26353" y="41786"/>
                  </a:lnTo>
                  <a:lnTo>
                    <a:pt x="13526" y="51438"/>
                  </a:lnTo>
                  <a:lnTo>
                    <a:pt x="1842" y="60709"/>
                  </a:lnTo>
                  <a:lnTo>
                    <a:pt x="0" y="62285"/>
                  </a:lnTo>
                  <a:lnTo>
                    <a:pt x="0" y="46576"/>
                  </a:lnTo>
                  <a:lnTo>
                    <a:pt x="5906" y="41913"/>
                  </a:lnTo>
                  <a:lnTo>
                    <a:pt x="18987" y="32134"/>
                  </a:lnTo>
                  <a:lnTo>
                    <a:pt x="33211" y="22101"/>
                  </a:lnTo>
                  <a:lnTo>
                    <a:pt x="33718" y="21720"/>
                  </a:lnTo>
                  <a:lnTo>
                    <a:pt x="22289" y="20069"/>
                  </a:lnTo>
                  <a:lnTo>
                    <a:pt x="8827" y="16513"/>
                  </a:lnTo>
                  <a:lnTo>
                    <a:pt x="0" y="13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Shape 186">
              <a:extLst>
                <a:ext uri="{FF2B5EF4-FFF2-40B4-BE49-F238E27FC236}">
                  <a16:creationId xmlns:a16="http://schemas.microsoft.com/office/drawing/2014/main" id="{9B4F3B36-AFE3-7907-5217-866DB70F7FEB}"/>
                </a:ext>
              </a:extLst>
            </p:cNvPr>
            <p:cNvSpPr/>
            <p:nvPr/>
          </p:nvSpPr>
          <p:spPr>
            <a:xfrm>
              <a:off x="5705475" y="1234179"/>
              <a:ext cx="44069" cy="335320"/>
            </a:xfrm>
            <a:custGeom>
              <a:avLst/>
              <a:gdLst/>
              <a:ahLst/>
              <a:cxnLst/>
              <a:rect l="0" t="0" r="0" b="0"/>
              <a:pathLst>
                <a:path w="44069" h="335320">
                  <a:moveTo>
                    <a:pt x="44069" y="0"/>
                  </a:moveTo>
                  <a:lnTo>
                    <a:pt x="44069" y="14758"/>
                  </a:lnTo>
                  <a:lnTo>
                    <a:pt x="41275" y="17153"/>
                  </a:lnTo>
                  <a:lnTo>
                    <a:pt x="37084" y="21471"/>
                  </a:lnTo>
                  <a:lnTo>
                    <a:pt x="33147" y="26678"/>
                  </a:lnTo>
                  <a:lnTo>
                    <a:pt x="29337" y="32647"/>
                  </a:lnTo>
                  <a:lnTo>
                    <a:pt x="25781" y="39378"/>
                  </a:lnTo>
                  <a:lnTo>
                    <a:pt x="22733" y="47252"/>
                  </a:lnTo>
                  <a:lnTo>
                    <a:pt x="20066" y="57412"/>
                  </a:lnTo>
                  <a:lnTo>
                    <a:pt x="17653" y="69858"/>
                  </a:lnTo>
                  <a:lnTo>
                    <a:pt x="15748" y="84590"/>
                  </a:lnTo>
                  <a:lnTo>
                    <a:pt x="14097" y="101481"/>
                  </a:lnTo>
                  <a:lnTo>
                    <a:pt x="12954" y="120658"/>
                  </a:lnTo>
                  <a:lnTo>
                    <a:pt x="12319" y="141994"/>
                  </a:lnTo>
                  <a:lnTo>
                    <a:pt x="12192" y="165489"/>
                  </a:lnTo>
                  <a:lnTo>
                    <a:pt x="12192" y="183142"/>
                  </a:lnTo>
                  <a:lnTo>
                    <a:pt x="12319" y="195588"/>
                  </a:lnTo>
                  <a:lnTo>
                    <a:pt x="12446" y="207145"/>
                  </a:lnTo>
                  <a:lnTo>
                    <a:pt x="12700" y="218448"/>
                  </a:lnTo>
                  <a:lnTo>
                    <a:pt x="13208" y="228862"/>
                  </a:lnTo>
                  <a:lnTo>
                    <a:pt x="13716" y="238768"/>
                  </a:lnTo>
                  <a:lnTo>
                    <a:pt x="14478" y="248166"/>
                  </a:lnTo>
                  <a:lnTo>
                    <a:pt x="15240" y="256929"/>
                  </a:lnTo>
                  <a:lnTo>
                    <a:pt x="16256" y="265057"/>
                  </a:lnTo>
                  <a:lnTo>
                    <a:pt x="17272" y="272804"/>
                  </a:lnTo>
                  <a:lnTo>
                    <a:pt x="18415" y="279662"/>
                  </a:lnTo>
                  <a:lnTo>
                    <a:pt x="19812" y="286139"/>
                  </a:lnTo>
                  <a:lnTo>
                    <a:pt x="21082" y="291854"/>
                  </a:lnTo>
                  <a:lnTo>
                    <a:pt x="22733" y="297061"/>
                  </a:lnTo>
                  <a:lnTo>
                    <a:pt x="24257" y="301633"/>
                  </a:lnTo>
                  <a:lnTo>
                    <a:pt x="26035" y="305443"/>
                  </a:lnTo>
                  <a:lnTo>
                    <a:pt x="27559" y="308364"/>
                  </a:lnTo>
                  <a:lnTo>
                    <a:pt x="31623" y="313698"/>
                  </a:lnTo>
                  <a:lnTo>
                    <a:pt x="36068" y="318016"/>
                  </a:lnTo>
                  <a:lnTo>
                    <a:pt x="41275" y="321318"/>
                  </a:lnTo>
                  <a:lnTo>
                    <a:pt x="44069" y="322329"/>
                  </a:lnTo>
                  <a:lnTo>
                    <a:pt x="44069" y="335320"/>
                  </a:lnTo>
                  <a:lnTo>
                    <a:pt x="43434" y="335161"/>
                  </a:lnTo>
                  <a:lnTo>
                    <a:pt x="36449" y="332494"/>
                  </a:lnTo>
                  <a:cubicBezTo>
                    <a:pt x="36068" y="332367"/>
                    <a:pt x="35687" y="332113"/>
                    <a:pt x="35306" y="331859"/>
                  </a:cubicBezTo>
                  <a:lnTo>
                    <a:pt x="29083" y="328049"/>
                  </a:lnTo>
                  <a:cubicBezTo>
                    <a:pt x="28829" y="327795"/>
                    <a:pt x="28448" y="327541"/>
                    <a:pt x="28194" y="327287"/>
                  </a:cubicBezTo>
                  <a:lnTo>
                    <a:pt x="22860" y="322207"/>
                  </a:lnTo>
                  <a:cubicBezTo>
                    <a:pt x="22606" y="321953"/>
                    <a:pt x="22352" y="321699"/>
                    <a:pt x="22098" y="321445"/>
                  </a:cubicBezTo>
                  <a:lnTo>
                    <a:pt x="17526" y="315222"/>
                  </a:lnTo>
                  <a:cubicBezTo>
                    <a:pt x="17399" y="314968"/>
                    <a:pt x="17272" y="314714"/>
                    <a:pt x="17018" y="314460"/>
                  </a:cubicBezTo>
                  <a:lnTo>
                    <a:pt x="14859" y="310396"/>
                  </a:lnTo>
                  <a:lnTo>
                    <a:pt x="12827" y="305570"/>
                  </a:lnTo>
                  <a:lnTo>
                    <a:pt x="11049" y="300490"/>
                  </a:lnTo>
                  <a:lnTo>
                    <a:pt x="9271" y="294775"/>
                  </a:lnTo>
                  <a:lnTo>
                    <a:pt x="7747" y="288552"/>
                  </a:lnTo>
                  <a:lnTo>
                    <a:pt x="6477" y="281821"/>
                  </a:lnTo>
                  <a:lnTo>
                    <a:pt x="5207" y="274455"/>
                  </a:lnTo>
                  <a:lnTo>
                    <a:pt x="4064" y="266581"/>
                  </a:lnTo>
                  <a:lnTo>
                    <a:pt x="3048" y="258072"/>
                  </a:lnTo>
                  <a:lnTo>
                    <a:pt x="2286" y="249055"/>
                  </a:lnTo>
                  <a:lnTo>
                    <a:pt x="1651" y="239403"/>
                  </a:lnTo>
                  <a:lnTo>
                    <a:pt x="1016" y="229370"/>
                  </a:lnTo>
                  <a:lnTo>
                    <a:pt x="508" y="218702"/>
                  </a:lnTo>
                  <a:lnTo>
                    <a:pt x="254" y="207399"/>
                  </a:lnTo>
                  <a:lnTo>
                    <a:pt x="127" y="195588"/>
                  </a:lnTo>
                  <a:lnTo>
                    <a:pt x="0" y="183142"/>
                  </a:lnTo>
                  <a:lnTo>
                    <a:pt x="0" y="165362"/>
                  </a:lnTo>
                  <a:lnTo>
                    <a:pt x="127" y="141613"/>
                  </a:lnTo>
                  <a:lnTo>
                    <a:pt x="889" y="119896"/>
                  </a:lnTo>
                  <a:lnTo>
                    <a:pt x="2032" y="100338"/>
                  </a:lnTo>
                  <a:lnTo>
                    <a:pt x="3683" y="82939"/>
                  </a:lnTo>
                  <a:lnTo>
                    <a:pt x="5715" y="67572"/>
                  </a:lnTo>
                  <a:lnTo>
                    <a:pt x="8255" y="54237"/>
                  </a:lnTo>
                  <a:lnTo>
                    <a:pt x="11430" y="42934"/>
                  </a:lnTo>
                  <a:lnTo>
                    <a:pt x="15113" y="33663"/>
                  </a:lnTo>
                  <a:lnTo>
                    <a:pt x="19177" y="26043"/>
                  </a:lnTo>
                  <a:lnTo>
                    <a:pt x="23495" y="19312"/>
                  </a:lnTo>
                  <a:lnTo>
                    <a:pt x="28321" y="13089"/>
                  </a:lnTo>
                  <a:lnTo>
                    <a:pt x="33528" y="7755"/>
                  </a:lnTo>
                  <a:lnTo>
                    <a:pt x="39116" y="3056"/>
                  </a:lnTo>
                  <a:lnTo>
                    <a:pt x="44069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187">
              <a:extLst>
                <a:ext uri="{FF2B5EF4-FFF2-40B4-BE49-F238E27FC236}">
                  <a16:creationId xmlns:a16="http://schemas.microsoft.com/office/drawing/2014/main" id="{AE48416C-F7DB-2054-A74F-2F39566B010E}"/>
                </a:ext>
              </a:extLst>
            </p:cNvPr>
            <p:cNvSpPr/>
            <p:nvPr/>
          </p:nvSpPr>
          <p:spPr>
            <a:xfrm>
              <a:off x="5581079" y="966409"/>
              <a:ext cx="168466" cy="115647"/>
            </a:xfrm>
            <a:custGeom>
              <a:avLst/>
              <a:gdLst/>
              <a:ahLst/>
              <a:cxnLst/>
              <a:rect l="0" t="0" r="0" b="0"/>
              <a:pathLst>
                <a:path w="168466" h="115647">
                  <a:moveTo>
                    <a:pt x="168466" y="0"/>
                  </a:moveTo>
                  <a:lnTo>
                    <a:pt x="168466" y="12926"/>
                  </a:lnTo>
                  <a:lnTo>
                    <a:pt x="148654" y="20637"/>
                  </a:lnTo>
                  <a:lnTo>
                    <a:pt x="128715" y="28892"/>
                  </a:lnTo>
                  <a:lnTo>
                    <a:pt x="109665" y="37528"/>
                  </a:lnTo>
                  <a:lnTo>
                    <a:pt x="91885" y="46164"/>
                  </a:lnTo>
                  <a:lnTo>
                    <a:pt x="75248" y="55181"/>
                  </a:lnTo>
                  <a:lnTo>
                    <a:pt x="59754" y="64452"/>
                  </a:lnTo>
                  <a:lnTo>
                    <a:pt x="45276" y="73977"/>
                  </a:lnTo>
                  <a:lnTo>
                    <a:pt x="32195" y="83883"/>
                  </a:lnTo>
                  <a:lnTo>
                    <a:pt x="20130" y="94170"/>
                  </a:lnTo>
                  <a:lnTo>
                    <a:pt x="9335" y="104838"/>
                  </a:lnTo>
                  <a:lnTo>
                    <a:pt x="0" y="115647"/>
                  </a:lnTo>
                  <a:lnTo>
                    <a:pt x="0" y="96911"/>
                  </a:lnTo>
                  <a:lnTo>
                    <a:pt x="64" y="96837"/>
                  </a:lnTo>
                  <a:lnTo>
                    <a:pt x="11621" y="85407"/>
                  </a:lnTo>
                  <a:lnTo>
                    <a:pt x="24193" y="74612"/>
                  </a:lnTo>
                  <a:lnTo>
                    <a:pt x="38037" y="64198"/>
                  </a:lnTo>
                  <a:lnTo>
                    <a:pt x="53023" y="54292"/>
                  </a:lnTo>
                  <a:lnTo>
                    <a:pt x="68898" y="44767"/>
                  </a:lnTo>
                  <a:lnTo>
                    <a:pt x="86170" y="35496"/>
                  </a:lnTo>
                  <a:lnTo>
                    <a:pt x="104331" y="26606"/>
                  </a:lnTo>
                  <a:lnTo>
                    <a:pt x="123635" y="17843"/>
                  </a:lnTo>
                  <a:lnTo>
                    <a:pt x="144082" y="9334"/>
                  </a:lnTo>
                  <a:lnTo>
                    <a:pt x="165545" y="1079"/>
                  </a:lnTo>
                  <a:lnTo>
                    <a:pt x="168466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188">
              <a:extLst>
                <a:ext uri="{FF2B5EF4-FFF2-40B4-BE49-F238E27FC236}">
                  <a16:creationId xmlns:a16="http://schemas.microsoft.com/office/drawing/2014/main" id="{0B93B4A2-1B5A-E72F-76DA-5B24599EB73A}"/>
                </a:ext>
              </a:extLst>
            </p:cNvPr>
            <p:cNvSpPr/>
            <p:nvPr/>
          </p:nvSpPr>
          <p:spPr>
            <a:xfrm>
              <a:off x="5749544" y="1222377"/>
              <a:ext cx="44069" cy="348869"/>
            </a:xfrm>
            <a:custGeom>
              <a:avLst/>
              <a:gdLst/>
              <a:ahLst/>
              <a:cxnLst/>
              <a:rect l="0" t="0" r="0" b="0"/>
              <a:pathLst>
                <a:path w="44069" h="348869">
                  <a:moveTo>
                    <a:pt x="39116" y="127"/>
                  </a:moveTo>
                  <a:cubicBezTo>
                    <a:pt x="40005" y="381"/>
                    <a:pt x="40894" y="762"/>
                    <a:pt x="41656" y="1270"/>
                  </a:cubicBezTo>
                  <a:cubicBezTo>
                    <a:pt x="43180" y="2413"/>
                    <a:pt x="44069" y="4191"/>
                    <a:pt x="44069" y="6096"/>
                  </a:cubicBezTo>
                  <a:lnTo>
                    <a:pt x="44069" y="339471"/>
                  </a:lnTo>
                  <a:cubicBezTo>
                    <a:pt x="44069" y="342392"/>
                    <a:pt x="42037" y="344805"/>
                    <a:pt x="39243" y="345440"/>
                  </a:cubicBezTo>
                  <a:lnTo>
                    <a:pt x="28194" y="347853"/>
                  </a:lnTo>
                  <a:lnTo>
                    <a:pt x="17907" y="348869"/>
                  </a:lnTo>
                  <a:lnTo>
                    <a:pt x="9144" y="348742"/>
                  </a:lnTo>
                  <a:cubicBezTo>
                    <a:pt x="8890" y="348742"/>
                    <a:pt x="8509" y="348742"/>
                    <a:pt x="8255" y="348615"/>
                  </a:cubicBezTo>
                  <a:lnTo>
                    <a:pt x="381" y="347218"/>
                  </a:lnTo>
                  <a:lnTo>
                    <a:pt x="0" y="347123"/>
                  </a:lnTo>
                  <a:lnTo>
                    <a:pt x="0" y="334132"/>
                  </a:lnTo>
                  <a:lnTo>
                    <a:pt x="3175" y="335280"/>
                  </a:lnTo>
                  <a:lnTo>
                    <a:pt x="9906" y="336550"/>
                  </a:lnTo>
                  <a:lnTo>
                    <a:pt x="18288" y="336804"/>
                  </a:lnTo>
                  <a:lnTo>
                    <a:pt x="26797" y="335788"/>
                  </a:lnTo>
                  <a:lnTo>
                    <a:pt x="31877" y="334645"/>
                  </a:lnTo>
                  <a:lnTo>
                    <a:pt x="31877" y="14097"/>
                  </a:lnTo>
                  <a:lnTo>
                    <a:pt x="16764" y="18034"/>
                  </a:lnTo>
                  <a:lnTo>
                    <a:pt x="11176" y="19812"/>
                  </a:lnTo>
                  <a:lnTo>
                    <a:pt x="6223" y="22225"/>
                  </a:lnTo>
                  <a:lnTo>
                    <a:pt x="1651" y="25146"/>
                  </a:lnTo>
                  <a:lnTo>
                    <a:pt x="0" y="26561"/>
                  </a:lnTo>
                  <a:lnTo>
                    <a:pt x="0" y="11803"/>
                  </a:lnTo>
                  <a:lnTo>
                    <a:pt x="1016" y="11176"/>
                  </a:lnTo>
                  <a:lnTo>
                    <a:pt x="7493" y="8255"/>
                  </a:lnTo>
                  <a:lnTo>
                    <a:pt x="13716" y="6223"/>
                  </a:lnTo>
                  <a:lnTo>
                    <a:pt x="36322" y="254"/>
                  </a:lnTo>
                  <a:cubicBezTo>
                    <a:pt x="37211" y="0"/>
                    <a:pt x="38227" y="0"/>
                    <a:pt x="39116" y="127"/>
                  </a:cubicBez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Shape 189">
              <a:extLst>
                <a:ext uri="{FF2B5EF4-FFF2-40B4-BE49-F238E27FC236}">
                  <a16:creationId xmlns:a16="http://schemas.microsoft.com/office/drawing/2014/main" id="{B574A7EE-459D-C383-501D-BB3DEC1D7D3F}"/>
                </a:ext>
              </a:extLst>
            </p:cNvPr>
            <p:cNvSpPr/>
            <p:nvPr/>
          </p:nvSpPr>
          <p:spPr>
            <a:xfrm>
              <a:off x="6665087" y="1034379"/>
              <a:ext cx="71310" cy="756323"/>
            </a:xfrm>
            <a:custGeom>
              <a:avLst/>
              <a:gdLst/>
              <a:ahLst/>
              <a:cxnLst/>
              <a:rect l="0" t="0" r="0" b="0"/>
              <a:pathLst>
                <a:path w="71310" h="756323">
                  <a:moveTo>
                    <a:pt x="71310" y="0"/>
                  </a:moveTo>
                  <a:lnTo>
                    <a:pt x="71310" y="305620"/>
                  </a:lnTo>
                  <a:lnTo>
                    <a:pt x="63881" y="397040"/>
                  </a:lnTo>
                  <a:lnTo>
                    <a:pt x="54102" y="487718"/>
                  </a:lnTo>
                  <a:lnTo>
                    <a:pt x="42291" y="577126"/>
                  </a:lnTo>
                  <a:lnTo>
                    <a:pt x="28448" y="664883"/>
                  </a:lnTo>
                  <a:lnTo>
                    <a:pt x="13589" y="744131"/>
                  </a:lnTo>
                  <a:lnTo>
                    <a:pt x="70739" y="744004"/>
                  </a:lnTo>
                  <a:lnTo>
                    <a:pt x="71310" y="744021"/>
                  </a:lnTo>
                  <a:lnTo>
                    <a:pt x="71310" y="756213"/>
                  </a:lnTo>
                  <a:lnTo>
                    <a:pt x="70739" y="756196"/>
                  </a:lnTo>
                  <a:lnTo>
                    <a:pt x="6350" y="756323"/>
                  </a:lnTo>
                  <a:cubicBezTo>
                    <a:pt x="4445" y="756323"/>
                    <a:pt x="2794" y="755434"/>
                    <a:pt x="1651" y="754037"/>
                  </a:cubicBezTo>
                  <a:cubicBezTo>
                    <a:pt x="381" y="752640"/>
                    <a:pt x="0" y="750862"/>
                    <a:pt x="254" y="749084"/>
                  </a:cubicBezTo>
                  <a:lnTo>
                    <a:pt x="16383" y="662978"/>
                  </a:lnTo>
                  <a:lnTo>
                    <a:pt x="30226" y="575475"/>
                  </a:lnTo>
                  <a:lnTo>
                    <a:pt x="42037" y="486448"/>
                  </a:lnTo>
                  <a:lnTo>
                    <a:pt x="51689" y="396024"/>
                  </a:lnTo>
                  <a:lnTo>
                    <a:pt x="59309" y="304076"/>
                  </a:lnTo>
                  <a:lnTo>
                    <a:pt x="64643" y="210731"/>
                  </a:lnTo>
                  <a:lnTo>
                    <a:pt x="67945" y="115735"/>
                  </a:lnTo>
                  <a:lnTo>
                    <a:pt x="68961" y="19342"/>
                  </a:lnTo>
                  <a:lnTo>
                    <a:pt x="68961" y="4610"/>
                  </a:lnTo>
                  <a:cubicBezTo>
                    <a:pt x="68961" y="2959"/>
                    <a:pt x="69596" y="1308"/>
                    <a:pt x="70866" y="165"/>
                  </a:cubicBezTo>
                  <a:lnTo>
                    <a:pt x="71310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Shape 190">
              <a:extLst>
                <a:ext uri="{FF2B5EF4-FFF2-40B4-BE49-F238E27FC236}">
                  <a16:creationId xmlns:a16="http://schemas.microsoft.com/office/drawing/2014/main" id="{5836104E-45C9-2F33-AB49-8999C2F55CAA}"/>
                </a:ext>
              </a:extLst>
            </p:cNvPr>
            <p:cNvSpPr/>
            <p:nvPr/>
          </p:nvSpPr>
          <p:spPr>
            <a:xfrm>
              <a:off x="5749544" y="872999"/>
              <a:ext cx="261874" cy="1486027"/>
            </a:xfrm>
            <a:custGeom>
              <a:avLst/>
              <a:gdLst/>
              <a:ahLst/>
              <a:cxnLst/>
              <a:rect l="0" t="0" r="0" b="0"/>
              <a:pathLst>
                <a:path w="261874" h="1486027">
                  <a:moveTo>
                    <a:pt x="253238" y="889"/>
                  </a:moveTo>
                  <a:cubicBezTo>
                    <a:pt x="255143" y="0"/>
                    <a:pt x="257302" y="127"/>
                    <a:pt x="259080" y="1270"/>
                  </a:cubicBezTo>
                  <a:cubicBezTo>
                    <a:pt x="260858" y="2413"/>
                    <a:pt x="261874" y="4318"/>
                    <a:pt x="261874" y="6350"/>
                  </a:cubicBezTo>
                  <a:lnTo>
                    <a:pt x="261874" y="1401827"/>
                  </a:lnTo>
                  <a:cubicBezTo>
                    <a:pt x="261874" y="1404239"/>
                    <a:pt x="260477" y="1406398"/>
                    <a:pt x="258318" y="1407414"/>
                  </a:cubicBezTo>
                  <a:lnTo>
                    <a:pt x="231648" y="1419352"/>
                  </a:lnTo>
                  <a:lnTo>
                    <a:pt x="204724" y="1430655"/>
                  </a:lnTo>
                  <a:lnTo>
                    <a:pt x="177673" y="1441323"/>
                  </a:lnTo>
                  <a:lnTo>
                    <a:pt x="150368" y="1451356"/>
                  </a:lnTo>
                  <a:lnTo>
                    <a:pt x="122809" y="1460627"/>
                  </a:lnTo>
                  <a:lnTo>
                    <a:pt x="95250" y="1469390"/>
                  </a:lnTo>
                  <a:lnTo>
                    <a:pt x="39624" y="1485519"/>
                  </a:lnTo>
                  <a:cubicBezTo>
                    <a:pt x="37719" y="1486027"/>
                    <a:pt x="35814" y="1485646"/>
                    <a:pt x="34290" y="1484503"/>
                  </a:cubicBezTo>
                  <a:cubicBezTo>
                    <a:pt x="32766" y="1483360"/>
                    <a:pt x="31877" y="1481582"/>
                    <a:pt x="31877" y="1479677"/>
                  </a:cubicBezTo>
                  <a:lnTo>
                    <a:pt x="31877" y="939038"/>
                  </a:lnTo>
                  <a:lnTo>
                    <a:pt x="29337" y="939800"/>
                  </a:lnTo>
                  <a:lnTo>
                    <a:pt x="20574" y="943737"/>
                  </a:lnTo>
                  <a:lnTo>
                    <a:pt x="12319" y="948436"/>
                  </a:lnTo>
                  <a:lnTo>
                    <a:pt x="5080" y="953770"/>
                  </a:lnTo>
                  <a:lnTo>
                    <a:pt x="0" y="958551"/>
                  </a:lnTo>
                  <a:lnTo>
                    <a:pt x="0" y="942386"/>
                  </a:lnTo>
                  <a:lnTo>
                    <a:pt x="6350" y="937768"/>
                  </a:lnTo>
                  <a:lnTo>
                    <a:pt x="15621" y="932561"/>
                  </a:lnTo>
                  <a:lnTo>
                    <a:pt x="25654" y="928243"/>
                  </a:lnTo>
                  <a:lnTo>
                    <a:pt x="36068" y="924941"/>
                  </a:lnTo>
                  <a:cubicBezTo>
                    <a:pt x="37846" y="924306"/>
                    <a:pt x="39878" y="924687"/>
                    <a:pt x="41529" y="925830"/>
                  </a:cubicBezTo>
                  <a:cubicBezTo>
                    <a:pt x="43053" y="926973"/>
                    <a:pt x="44069" y="928751"/>
                    <a:pt x="44069" y="930656"/>
                  </a:cubicBezTo>
                  <a:lnTo>
                    <a:pt x="44069" y="1471549"/>
                  </a:lnTo>
                  <a:lnTo>
                    <a:pt x="91440" y="1457833"/>
                  </a:lnTo>
                  <a:lnTo>
                    <a:pt x="118872" y="1449071"/>
                  </a:lnTo>
                  <a:lnTo>
                    <a:pt x="146050" y="1439927"/>
                  </a:lnTo>
                  <a:lnTo>
                    <a:pt x="173228" y="1430021"/>
                  </a:lnTo>
                  <a:lnTo>
                    <a:pt x="200025" y="1419479"/>
                  </a:lnTo>
                  <a:lnTo>
                    <a:pt x="226695" y="1408303"/>
                  </a:lnTo>
                  <a:lnTo>
                    <a:pt x="249682" y="1397889"/>
                  </a:lnTo>
                  <a:lnTo>
                    <a:pt x="249682" y="15749"/>
                  </a:lnTo>
                  <a:lnTo>
                    <a:pt x="218313" y="29591"/>
                  </a:lnTo>
                  <a:lnTo>
                    <a:pt x="177927" y="45593"/>
                  </a:lnTo>
                  <a:lnTo>
                    <a:pt x="137287" y="60072"/>
                  </a:lnTo>
                  <a:lnTo>
                    <a:pt x="96774" y="73279"/>
                  </a:lnTo>
                  <a:lnTo>
                    <a:pt x="71374" y="81407"/>
                  </a:lnTo>
                  <a:lnTo>
                    <a:pt x="46990" y="89536"/>
                  </a:lnTo>
                  <a:lnTo>
                    <a:pt x="23622" y="97663"/>
                  </a:lnTo>
                  <a:lnTo>
                    <a:pt x="1397" y="105791"/>
                  </a:lnTo>
                  <a:lnTo>
                    <a:pt x="0" y="106335"/>
                  </a:lnTo>
                  <a:lnTo>
                    <a:pt x="0" y="93409"/>
                  </a:lnTo>
                  <a:lnTo>
                    <a:pt x="19431" y="86234"/>
                  </a:lnTo>
                  <a:lnTo>
                    <a:pt x="42926" y="77978"/>
                  </a:lnTo>
                  <a:lnTo>
                    <a:pt x="67564" y="69850"/>
                  </a:lnTo>
                  <a:lnTo>
                    <a:pt x="93091" y="61723"/>
                  </a:lnTo>
                  <a:lnTo>
                    <a:pt x="133604" y="48387"/>
                  </a:lnTo>
                  <a:lnTo>
                    <a:pt x="173863" y="34163"/>
                  </a:lnTo>
                  <a:lnTo>
                    <a:pt x="213868" y="18288"/>
                  </a:lnTo>
                  <a:lnTo>
                    <a:pt x="253238" y="889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Shape 191">
              <a:extLst>
                <a:ext uri="{FF2B5EF4-FFF2-40B4-BE49-F238E27FC236}">
                  <a16:creationId xmlns:a16="http://schemas.microsoft.com/office/drawing/2014/main" id="{EAFCD4F7-99A8-45DC-13B2-DB2A28EE26FF}"/>
                </a:ext>
              </a:extLst>
            </p:cNvPr>
            <p:cNvSpPr/>
            <p:nvPr/>
          </p:nvSpPr>
          <p:spPr>
            <a:xfrm>
              <a:off x="6376035" y="718186"/>
              <a:ext cx="360363" cy="1706753"/>
            </a:xfrm>
            <a:custGeom>
              <a:avLst/>
              <a:gdLst/>
              <a:ahLst/>
              <a:cxnLst/>
              <a:rect l="0" t="0" r="0" b="0"/>
              <a:pathLst>
                <a:path w="360363" h="1706753">
                  <a:moveTo>
                    <a:pt x="341630" y="0"/>
                  </a:moveTo>
                  <a:lnTo>
                    <a:pt x="360363" y="419"/>
                  </a:lnTo>
                  <a:lnTo>
                    <a:pt x="360363" y="12613"/>
                  </a:lnTo>
                  <a:lnTo>
                    <a:pt x="341630" y="12192"/>
                  </a:lnTo>
                  <a:lnTo>
                    <a:pt x="279400" y="12827"/>
                  </a:lnTo>
                  <a:lnTo>
                    <a:pt x="217297" y="15622"/>
                  </a:lnTo>
                  <a:lnTo>
                    <a:pt x="186309" y="17653"/>
                  </a:lnTo>
                  <a:lnTo>
                    <a:pt x="160782" y="19939"/>
                  </a:lnTo>
                  <a:lnTo>
                    <a:pt x="160782" y="65913"/>
                  </a:lnTo>
                  <a:lnTo>
                    <a:pt x="160655" y="110363"/>
                  </a:lnTo>
                  <a:lnTo>
                    <a:pt x="160274" y="154178"/>
                  </a:lnTo>
                  <a:lnTo>
                    <a:pt x="159639" y="197231"/>
                  </a:lnTo>
                  <a:lnTo>
                    <a:pt x="158877" y="239523"/>
                  </a:lnTo>
                  <a:lnTo>
                    <a:pt x="157988" y="281178"/>
                  </a:lnTo>
                  <a:lnTo>
                    <a:pt x="156718" y="322073"/>
                  </a:lnTo>
                  <a:lnTo>
                    <a:pt x="155322" y="362331"/>
                  </a:lnTo>
                  <a:lnTo>
                    <a:pt x="153543" y="401701"/>
                  </a:lnTo>
                  <a:lnTo>
                    <a:pt x="151765" y="440436"/>
                  </a:lnTo>
                  <a:lnTo>
                    <a:pt x="149734" y="478536"/>
                  </a:lnTo>
                  <a:lnTo>
                    <a:pt x="147320" y="515747"/>
                  </a:lnTo>
                  <a:lnTo>
                    <a:pt x="144780" y="552450"/>
                  </a:lnTo>
                  <a:lnTo>
                    <a:pt x="142113" y="588265"/>
                  </a:lnTo>
                  <a:lnTo>
                    <a:pt x="139065" y="623443"/>
                  </a:lnTo>
                  <a:lnTo>
                    <a:pt x="135890" y="657860"/>
                  </a:lnTo>
                  <a:lnTo>
                    <a:pt x="132461" y="691642"/>
                  </a:lnTo>
                  <a:lnTo>
                    <a:pt x="128778" y="724535"/>
                  </a:lnTo>
                  <a:lnTo>
                    <a:pt x="125095" y="756285"/>
                  </a:lnTo>
                  <a:lnTo>
                    <a:pt x="121285" y="786892"/>
                  </a:lnTo>
                  <a:lnTo>
                    <a:pt x="117348" y="816737"/>
                  </a:lnTo>
                  <a:lnTo>
                    <a:pt x="113284" y="845312"/>
                  </a:lnTo>
                  <a:lnTo>
                    <a:pt x="109093" y="872998"/>
                  </a:lnTo>
                  <a:lnTo>
                    <a:pt x="104775" y="899541"/>
                  </a:lnTo>
                  <a:lnTo>
                    <a:pt x="100203" y="924941"/>
                  </a:lnTo>
                  <a:lnTo>
                    <a:pt x="95758" y="949452"/>
                  </a:lnTo>
                  <a:lnTo>
                    <a:pt x="91059" y="972947"/>
                  </a:lnTo>
                  <a:lnTo>
                    <a:pt x="86233" y="995172"/>
                  </a:lnTo>
                  <a:lnTo>
                    <a:pt x="81280" y="1016509"/>
                  </a:lnTo>
                  <a:lnTo>
                    <a:pt x="76200" y="1036828"/>
                  </a:lnTo>
                  <a:lnTo>
                    <a:pt x="71120" y="1056005"/>
                  </a:lnTo>
                  <a:lnTo>
                    <a:pt x="65786" y="1074166"/>
                  </a:lnTo>
                  <a:lnTo>
                    <a:pt x="60452" y="1091184"/>
                  </a:lnTo>
                  <a:cubicBezTo>
                    <a:pt x="59817" y="1093343"/>
                    <a:pt x="57912" y="1094994"/>
                    <a:pt x="55753" y="1095375"/>
                  </a:cubicBezTo>
                  <a:lnTo>
                    <a:pt x="12192" y="1102996"/>
                  </a:lnTo>
                  <a:lnTo>
                    <a:pt x="12192" y="1693165"/>
                  </a:lnTo>
                  <a:lnTo>
                    <a:pt x="43180" y="1687577"/>
                  </a:lnTo>
                  <a:lnTo>
                    <a:pt x="81534" y="1681607"/>
                  </a:lnTo>
                  <a:lnTo>
                    <a:pt x="120015" y="1676654"/>
                  </a:lnTo>
                  <a:lnTo>
                    <a:pt x="153162" y="1673098"/>
                  </a:lnTo>
                  <a:lnTo>
                    <a:pt x="153162" y="1409319"/>
                  </a:lnTo>
                  <a:cubicBezTo>
                    <a:pt x="153162" y="1406144"/>
                    <a:pt x="155575" y="1403604"/>
                    <a:pt x="158750" y="1403350"/>
                  </a:cubicBezTo>
                  <a:lnTo>
                    <a:pt x="207391" y="1399413"/>
                  </a:lnTo>
                  <a:lnTo>
                    <a:pt x="256286" y="1396873"/>
                  </a:lnTo>
                  <a:lnTo>
                    <a:pt x="305054" y="1395603"/>
                  </a:lnTo>
                  <a:lnTo>
                    <a:pt x="353822" y="1395730"/>
                  </a:lnTo>
                  <a:lnTo>
                    <a:pt x="360363" y="1395866"/>
                  </a:lnTo>
                  <a:lnTo>
                    <a:pt x="360363" y="1407955"/>
                  </a:lnTo>
                  <a:lnTo>
                    <a:pt x="353568" y="1407796"/>
                  </a:lnTo>
                  <a:lnTo>
                    <a:pt x="305054" y="1407796"/>
                  </a:lnTo>
                  <a:lnTo>
                    <a:pt x="256540" y="1409065"/>
                  </a:lnTo>
                  <a:lnTo>
                    <a:pt x="208026" y="1411605"/>
                  </a:lnTo>
                  <a:lnTo>
                    <a:pt x="165354" y="1415034"/>
                  </a:lnTo>
                  <a:lnTo>
                    <a:pt x="165354" y="1678559"/>
                  </a:lnTo>
                  <a:cubicBezTo>
                    <a:pt x="165354" y="1681734"/>
                    <a:pt x="162941" y="1684274"/>
                    <a:pt x="159893" y="1684655"/>
                  </a:cubicBezTo>
                  <a:lnTo>
                    <a:pt x="121285" y="1688719"/>
                  </a:lnTo>
                  <a:lnTo>
                    <a:pt x="83185" y="1693799"/>
                  </a:lnTo>
                  <a:lnTo>
                    <a:pt x="45085" y="1699641"/>
                  </a:lnTo>
                  <a:lnTo>
                    <a:pt x="7112" y="1706499"/>
                  </a:lnTo>
                  <a:cubicBezTo>
                    <a:pt x="5334" y="1706753"/>
                    <a:pt x="3556" y="1706246"/>
                    <a:pt x="2159" y="1705102"/>
                  </a:cubicBezTo>
                  <a:cubicBezTo>
                    <a:pt x="762" y="1703959"/>
                    <a:pt x="0" y="1702309"/>
                    <a:pt x="0" y="1700403"/>
                  </a:cubicBezTo>
                  <a:lnTo>
                    <a:pt x="0" y="1097915"/>
                  </a:lnTo>
                  <a:cubicBezTo>
                    <a:pt x="0" y="1094994"/>
                    <a:pt x="2032" y="1092454"/>
                    <a:pt x="4953" y="1091946"/>
                  </a:cubicBezTo>
                  <a:lnTo>
                    <a:pt x="49911" y="1083946"/>
                  </a:lnTo>
                  <a:lnTo>
                    <a:pt x="54102" y="1070610"/>
                  </a:lnTo>
                  <a:lnTo>
                    <a:pt x="59436" y="1052577"/>
                  </a:lnTo>
                  <a:lnTo>
                    <a:pt x="64516" y="1033653"/>
                  </a:lnTo>
                  <a:lnTo>
                    <a:pt x="69469" y="1013587"/>
                  </a:lnTo>
                  <a:lnTo>
                    <a:pt x="74295" y="992505"/>
                  </a:lnTo>
                  <a:lnTo>
                    <a:pt x="79121" y="970280"/>
                  </a:lnTo>
                  <a:lnTo>
                    <a:pt x="83820" y="947040"/>
                  </a:lnTo>
                  <a:lnTo>
                    <a:pt x="88265" y="922782"/>
                  </a:lnTo>
                  <a:lnTo>
                    <a:pt x="92710" y="897382"/>
                  </a:lnTo>
                  <a:lnTo>
                    <a:pt x="97028" y="870966"/>
                  </a:lnTo>
                  <a:lnTo>
                    <a:pt x="101219" y="843534"/>
                  </a:lnTo>
                  <a:lnTo>
                    <a:pt x="105283" y="814959"/>
                  </a:lnTo>
                  <a:lnTo>
                    <a:pt x="109220" y="785368"/>
                  </a:lnTo>
                  <a:lnTo>
                    <a:pt x="113030" y="754761"/>
                  </a:lnTo>
                  <a:lnTo>
                    <a:pt x="116713" y="723011"/>
                  </a:lnTo>
                  <a:lnTo>
                    <a:pt x="120269" y="690245"/>
                  </a:lnTo>
                  <a:lnTo>
                    <a:pt x="123698" y="656717"/>
                  </a:lnTo>
                  <a:lnTo>
                    <a:pt x="126873" y="622300"/>
                  </a:lnTo>
                  <a:lnTo>
                    <a:pt x="129922" y="587248"/>
                  </a:lnTo>
                  <a:lnTo>
                    <a:pt x="132715" y="551434"/>
                  </a:lnTo>
                  <a:lnTo>
                    <a:pt x="135128" y="514985"/>
                  </a:lnTo>
                  <a:lnTo>
                    <a:pt x="137541" y="477774"/>
                  </a:lnTo>
                  <a:lnTo>
                    <a:pt x="139573" y="439801"/>
                  </a:lnTo>
                  <a:lnTo>
                    <a:pt x="141478" y="401193"/>
                  </a:lnTo>
                  <a:lnTo>
                    <a:pt x="143129" y="361696"/>
                  </a:lnTo>
                  <a:lnTo>
                    <a:pt x="144526" y="321691"/>
                  </a:lnTo>
                  <a:lnTo>
                    <a:pt x="145797" y="280924"/>
                  </a:lnTo>
                  <a:lnTo>
                    <a:pt x="146812" y="239268"/>
                  </a:lnTo>
                  <a:lnTo>
                    <a:pt x="147574" y="196977"/>
                  </a:lnTo>
                  <a:lnTo>
                    <a:pt x="148082" y="154051"/>
                  </a:lnTo>
                  <a:lnTo>
                    <a:pt x="148463" y="110363"/>
                  </a:lnTo>
                  <a:lnTo>
                    <a:pt x="148590" y="65913"/>
                  </a:lnTo>
                  <a:lnTo>
                    <a:pt x="148590" y="14351"/>
                  </a:lnTo>
                  <a:cubicBezTo>
                    <a:pt x="148590" y="11176"/>
                    <a:pt x="151003" y="8510"/>
                    <a:pt x="154178" y="8255"/>
                  </a:cubicBezTo>
                  <a:lnTo>
                    <a:pt x="185166" y="5462"/>
                  </a:lnTo>
                  <a:lnTo>
                    <a:pt x="216409" y="3429"/>
                  </a:lnTo>
                  <a:lnTo>
                    <a:pt x="278892" y="636"/>
                  </a:lnTo>
                  <a:lnTo>
                    <a:pt x="341630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Shape 192">
              <a:extLst>
                <a:ext uri="{FF2B5EF4-FFF2-40B4-BE49-F238E27FC236}">
                  <a16:creationId xmlns:a16="http://schemas.microsoft.com/office/drawing/2014/main" id="{789CBB98-5195-B02D-4CB3-37CBB60A4739}"/>
                </a:ext>
              </a:extLst>
            </p:cNvPr>
            <p:cNvSpPr/>
            <p:nvPr/>
          </p:nvSpPr>
          <p:spPr>
            <a:xfrm>
              <a:off x="6736398" y="2064387"/>
              <a:ext cx="537782" cy="361061"/>
            </a:xfrm>
            <a:custGeom>
              <a:avLst/>
              <a:gdLst/>
              <a:ahLst/>
              <a:cxnLst/>
              <a:rect l="0" t="0" r="0" b="0"/>
              <a:pathLst>
                <a:path w="537782" h="361061">
                  <a:moveTo>
                    <a:pt x="340043" y="635"/>
                  </a:moveTo>
                  <a:cubicBezTo>
                    <a:pt x="342836" y="0"/>
                    <a:pt x="345631" y="1397"/>
                    <a:pt x="346901" y="3810"/>
                  </a:cubicBezTo>
                  <a:lnTo>
                    <a:pt x="351472" y="12954"/>
                  </a:lnTo>
                  <a:lnTo>
                    <a:pt x="365189" y="33909"/>
                  </a:lnTo>
                  <a:lnTo>
                    <a:pt x="380302" y="53213"/>
                  </a:lnTo>
                  <a:lnTo>
                    <a:pt x="397193" y="70485"/>
                  </a:lnTo>
                  <a:lnTo>
                    <a:pt x="415734" y="86106"/>
                  </a:lnTo>
                  <a:lnTo>
                    <a:pt x="428943" y="95504"/>
                  </a:lnTo>
                  <a:lnTo>
                    <a:pt x="442785" y="104140"/>
                  </a:lnTo>
                  <a:lnTo>
                    <a:pt x="457391" y="111887"/>
                  </a:lnTo>
                  <a:lnTo>
                    <a:pt x="472758" y="118999"/>
                  </a:lnTo>
                  <a:lnTo>
                    <a:pt x="488759" y="125349"/>
                  </a:lnTo>
                  <a:lnTo>
                    <a:pt x="505523" y="130937"/>
                  </a:lnTo>
                  <a:lnTo>
                    <a:pt x="523049" y="135763"/>
                  </a:lnTo>
                  <a:lnTo>
                    <a:pt x="537782" y="139060"/>
                  </a:lnTo>
                  <a:lnTo>
                    <a:pt x="537782" y="151580"/>
                  </a:lnTo>
                  <a:lnTo>
                    <a:pt x="520383" y="147701"/>
                  </a:lnTo>
                  <a:lnTo>
                    <a:pt x="502221" y="142621"/>
                  </a:lnTo>
                  <a:lnTo>
                    <a:pt x="484949" y="137033"/>
                  </a:lnTo>
                  <a:lnTo>
                    <a:pt x="468185" y="130429"/>
                  </a:lnTo>
                  <a:lnTo>
                    <a:pt x="452310" y="123063"/>
                  </a:lnTo>
                  <a:lnTo>
                    <a:pt x="437071" y="114808"/>
                  </a:lnTo>
                  <a:lnTo>
                    <a:pt x="422466" y="105918"/>
                  </a:lnTo>
                  <a:lnTo>
                    <a:pt x="408622" y="96012"/>
                  </a:lnTo>
                  <a:lnTo>
                    <a:pt x="389446" y="79883"/>
                  </a:lnTo>
                  <a:lnTo>
                    <a:pt x="371666" y="61722"/>
                  </a:lnTo>
                  <a:lnTo>
                    <a:pt x="355536" y="41529"/>
                  </a:lnTo>
                  <a:lnTo>
                    <a:pt x="347535" y="29337"/>
                  </a:lnTo>
                  <a:lnTo>
                    <a:pt x="347535" y="354711"/>
                  </a:lnTo>
                  <a:cubicBezTo>
                    <a:pt x="347535" y="356489"/>
                    <a:pt x="346773" y="358140"/>
                    <a:pt x="345504" y="359283"/>
                  </a:cubicBezTo>
                  <a:cubicBezTo>
                    <a:pt x="344234" y="360553"/>
                    <a:pt x="342456" y="361061"/>
                    <a:pt x="340678" y="360807"/>
                  </a:cubicBezTo>
                  <a:lnTo>
                    <a:pt x="264096" y="350266"/>
                  </a:lnTo>
                  <a:lnTo>
                    <a:pt x="187261" y="341630"/>
                  </a:lnTo>
                  <a:cubicBezTo>
                    <a:pt x="184214" y="341249"/>
                    <a:pt x="181928" y="338709"/>
                    <a:pt x="181928" y="335534"/>
                  </a:cubicBezTo>
                  <a:lnTo>
                    <a:pt x="181928" y="72009"/>
                  </a:lnTo>
                  <a:lnTo>
                    <a:pt x="138874" y="68199"/>
                  </a:lnTo>
                  <a:lnTo>
                    <a:pt x="90360" y="65024"/>
                  </a:lnTo>
                  <a:lnTo>
                    <a:pt x="41846" y="62738"/>
                  </a:lnTo>
                  <a:lnTo>
                    <a:pt x="0" y="61755"/>
                  </a:lnTo>
                  <a:lnTo>
                    <a:pt x="0" y="49665"/>
                  </a:lnTo>
                  <a:lnTo>
                    <a:pt x="42482" y="50546"/>
                  </a:lnTo>
                  <a:lnTo>
                    <a:pt x="91249" y="52832"/>
                  </a:lnTo>
                  <a:lnTo>
                    <a:pt x="139891" y="56007"/>
                  </a:lnTo>
                  <a:lnTo>
                    <a:pt x="188532" y="60325"/>
                  </a:lnTo>
                  <a:cubicBezTo>
                    <a:pt x="191707" y="60579"/>
                    <a:pt x="194120" y="63246"/>
                    <a:pt x="194120" y="66421"/>
                  </a:cubicBezTo>
                  <a:lnTo>
                    <a:pt x="194120" y="330200"/>
                  </a:lnTo>
                  <a:lnTo>
                    <a:pt x="265747" y="338074"/>
                  </a:lnTo>
                  <a:lnTo>
                    <a:pt x="335471" y="347726"/>
                  </a:lnTo>
                  <a:lnTo>
                    <a:pt x="335471" y="6604"/>
                  </a:lnTo>
                  <a:cubicBezTo>
                    <a:pt x="335471" y="3810"/>
                    <a:pt x="337376" y="1270"/>
                    <a:pt x="340043" y="635"/>
                  </a:cubicBez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Shape 193">
              <a:extLst>
                <a:ext uri="{FF2B5EF4-FFF2-40B4-BE49-F238E27FC236}">
                  <a16:creationId xmlns:a16="http://schemas.microsoft.com/office/drawing/2014/main" id="{D0CAC10D-8E8A-C593-1D3E-00494FA30BE8}"/>
                </a:ext>
              </a:extLst>
            </p:cNvPr>
            <p:cNvSpPr/>
            <p:nvPr/>
          </p:nvSpPr>
          <p:spPr>
            <a:xfrm>
              <a:off x="6736398" y="1032893"/>
              <a:ext cx="69914" cy="759587"/>
            </a:xfrm>
            <a:custGeom>
              <a:avLst/>
              <a:gdLst/>
              <a:ahLst/>
              <a:cxnLst/>
              <a:rect l="0" t="0" r="0" b="0"/>
              <a:pathLst>
                <a:path w="69914" h="759587">
                  <a:moveTo>
                    <a:pt x="4001" y="0"/>
                  </a:moveTo>
                  <a:lnTo>
                    <a:pt x="64071" y="1905"/>
                  </a:lnTo>
                  <a:cubicBezTo>
                    <a:pt x="67373" y="2032"/>
                    <a:pt x="69914" y="4699"/>
                    <a:pt x="69914" y="8001"/>
                  </a:cubicBezTo>
                  <a:lnTo>
                    <a:pt x="69914" y="753491"/>
                  </a:lnTo>
                  <a:cubicBezTo>
                    <a:pt x="69914" y="755142"/>
                    <a:pt x="69279" y="756666"/>
                    <a:pt x="68135" y="757809"/>
                  </a:cubicBezTo>
                  <a:cubicBezTo>
                    <a:pt x="66866" y="758952"/>
                    <a:pt x="65342" y="759587"/>
                    <a:pt x="63691" y="759587"/>
                  </a:cubicBezTo>
                  <a:lnTo>
                    <a:pt x="0" y="757699"/>
                  </a:lnTo>
                  <a:lnTo>
                    <a:pt x="0" y="745507"/>
                  </a:lnTo>
                  <a:lnTo>
                    <a:pt x="57721" y="747268"/>
                  </a:lnTo>
                  <a:lnTo>
                    <a:pt x="57721" y="13843"/>
                  </a:lnTo>
                  <a:lnTo>
                    <a:pt x="9843" y="12319"/>
                  </a:lnTo>
                  <a:lnTo>
                    <a:pt x="9843" y="20828"/>
                  </a:lnTo>
                  <a:lnTo>
                    <a:pt x="8827" y="117348"/>
                  </a:lnTo>
                  <a:lnTo>
                    <a:pt x="5524" y="212598"/>
                  </a:lnTo>
                  <a:lnTo>
                    <a:pt x="64" y="306324"/>
                  </a:lnTo>
                  <a:lnTo>
                    <a:pt x="0" y="307106"/>
                  </a:lnTo>
                  <a:lnTo>
                    <a:pt x="0" y="1486"/>
                  </a:lnTo>
                  <a:lnTo>
                    <a:pt x="4001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Shape 194">
              <a:extLst>
                <a:ext uri="{FF2B5EF4-FFF2-40B4-BE49-F238E27FC236}">
                  <a16:creationId xmlns:a16="http://schemas.microsoft.com/office/drawing/2014/main" id="{3CDE8FC7-F612-1A5C-3F6E-037589C7761D}"/>
                </a:ext>
              </a:extLst>
            </p:cNvPr>
            <p:cNvSpPr/>
            <p:nvPr/>
          </p:nvSpPr>
          <p:spPr>
            <a:xfrm>
              <a:off x="7234936" y="1004445"/>
              <a:ext cx="39243" cy="964376"/>
            </a:xfrm>
            <a:custGeom>
              <a:avLst/>
              <a:gdLst/>
              <a:ahLst/>
              <a:cxnLst/>
              <a:rect l="0" t="0" r="0" b="0"/>
              <a:pathLst>
                <a:path w="39243" h="964376">
                  <a:moveTo>
                    <a:pt x="34544" y="0"/>
                  </a:moveTo>
                  <a:cubicBezTo>
                    <a:pt x="34925" y="0"/>
                    <a:pt x="35433" y="0"/>
                    <a:pt x="35814" y="127"/>
                  </a:cubicBezTo>
                  <a:lnTo>
                    <a:pt x="39243" y="488"/>
                  </a:lnTo>
                  <a:lnTo>
                    <a:pt x="39243" y="12853"/>
                  </a:lnTo>
                  <a:lnTo>
                    <a:pt x="38735" y="12700"/>
                  </a:lnTo>
                  <a:lnTo>
                    <a:pt x="34925" y="12192"/>
                  </a:lnTo>
                  <a:lnTo>
                    <a:pt x="31877" y="12573"/>
                  </a:lnTo>
                  <a:lnTo>
                    <a:pt x="29337" y="13462"/>
                  </a:lnTo>
                  <a:lnTo>
                    <a:pt x="26924" y="14986"/>
                  </a:lnTo>
                  <a:lnTo>
                    <a:pt x="24638" y="17272"/>
                  </a:lnTo>
                  <a:lnTo>
                    <a:pt x="22479" y="20701"/>
                  </a:lnTo>
                  <a:lnTo>
                    <a:pt x="20320" y="25400"/>
                  </a:lnTo>
                  <a:lnTo>
                    <a:pt x="18669" y="30988"/>
                  </a:lnTo>
                  <a:lnTo>
                    <a:pt x="17907" y="34163"/>
                  </a:lnTo>
                  <a:lnTo>
                    <a:pt x="17272" y="38100"/>
                  </a:lnTo>
                  <a:lnTo>
                    <a:pt x="16637" y="42799"/>
                  </a:lnTo>
                  <a:lnTo>
                    <a:pt x="16002" y="48260"/>
                  </a:lnTo>
                  <a:lnTo>
                    <a:pt x="15494" y="54229"/>
                  </a:lnTo>
                  <a:lnTo>
                    <a:pt x="14859" y="60960"/>
                  </a:lnTo>
                  <a:lnTo>
                    <a:pt x="14351" y="68199"/>
                  </a:lnTo>
                  <a:lnTo>
                    <a:pt x="13970" y="76327"/>
                  </a:lnTo>
                  <a:lnTo>
                    <a:pt x="13589" y="84836"/>
                  </a:lnTo>
                  <a:lnTo>
                    <a:pt x="13208" y="94234"/>
                  </a:lnTo>
                  <a:lnTo>
                    <a:pt x="12827" y="104013"/>
                  </a:lnTo>
                  <a:lnTo>
                    <a:pt x="12573" y="114554"/>
                  </a:lnTo>
                  <a:lnTo>
                    <a:pt x="12446" y="125730"/>
                  </a:lnTo>
                  <a:lnTo>
                    <a:pt x="12319" y="137541"/>
                  </a:lnTo>
                  <a:lnTo>
                    <a:pt x="12192" y="149987"/>
                  </a:lnTo>
                  <a:lnTo>
                    <a:pt x="12192" y="792988"/>
                  </a:lnTo>
                  <a:lnTo>
                    <a:pt x="12319" y="816610"/>
                  </a:lnTo>
                  <a:lnTo>
                    <a:pt x="12573" y="838073"/>
                  </a:lnTo>
                  <a:lnTo>
                    <a:pt x="13208" y="857377"/>
                  </a:lnTo>
                  <a:lnTo>
                    <a:pt x="13970" y="874649"/>
                  </a:lnTo>
                  <a:lnTo>
                    <a:pt x="14859" y="889762"/>
                  </a:lnTo>
                  <a:lnTo>
                    <a:pt x="16002" y="902716"/>
                  </a:lnTo>
                  <a:lnTo>
                    <a:pt x="17272" y="913511"/>
                  </a:lnTo>
                  <a:lnTo>
                    <a:pt x="18923" y="922020"/>
                  </a:lnTo>
                  <a:lnTo>
                    <a:pt x="20701" y="929005"/>
                  </a:lnTo>
                  <a:lnTo>
                    <a:pt x="22860" y="934974"/>
                  </a:lnTo>
                  <a:lnTo>
                    <a:pt x="25273" y="940181"/>
                  </a:lnTo>
                  <a:lnTo>
                    <a:pt x="27686" y="943864"/>
                  </a:lnTo>
                  <a:lnTo>
                    <a:pt x="30607" y="947039"/>
                  </a:lnTo>
                  <a:lnTo>
                    <a:pt x="33655" y="949452"/>
                  </a:lnTo>
                  <a:lnTo>
                    <a:pt x="36830" y="951103"/>
                  </a:lnTo>
                  <a:lnTo>
                    <a:pt x="39243" y="951827"/>
                  </a:lnTo>
                  <a:lnTo>
                    <a:pt x="39243" y="964376"/>
                  </a:lnTo>
                  <a:lnTo>
                    <a:pt x="38608" y="964311"/>
                  </a:lnTo>
                  <a:cubicBezTo>
                    <a:pt x="38354" y="964311"/>
                    <a:pt x="37973" y="964184"/>
                    <a:pt x="37592" y="964057"/>
                  </a:cubicBezTo>
                  <a:lnTo>
                    <a:pt x="32893" y="962660"/>
                  </a:lnTo>
                  <a:cubicBezTo>
                    <a:pt x="32512" y="962533"/>
                    <a:pt x="32131" y="962406"/>
                    <a:pt x="31877" y="962279"/>
                  </a:cubicBezTo>
                  <a:lnTo>
                    <a:pt x="27559" y="959993"/>
                  </a:lnTo>
                  <a:cubicBezTo>
                    <a:pt x="27178" y="959866"/>
                    <a:pt x="26797" y="959612"/>
                    <a:pt x="26543" y="959358"/>
                  </a:cubicBezTo>
                  <a:lnTo>
                    <a:pt x="22606" y="956183"/>
                  </a:lnTo>
                  <a:cubicBezTo>
                    <a:pt x="22352" y="956056"/>
                    <a:pt x="22098" y="955802"/>
                    <a:pt x="21844" y="955548"/>
                  </a:cubicBezTo>
                  <a:lnTo>
                    <a:pt x="18415" y="951611"/>
                  </a:lnTo>
                  <a:cubicBezTo>
                    <a:pt x="18161" y="951484"/>
                    <a:pt x="17907" y="951103"/>
                    <a:pt x="17780" y="950849"/>
                  </a:cubicBezTo>
                  <a:lnTo>
                    <a:pt x="14224" y="945261"/>
                  </a:lnTo>
                  <a:lnTo>
                    <a:pt x="11303" y="939038"/>
                  </a:lnTo>
                  <a:lnTo>
                    <a:pt x="8890" y="932053"/>
                  </a:lnTo>
                  <a:lnTo>
                    <a:pt x="6858" y="924179"/>
                  </a:lnTo>
                  <a:lnTo>
                    <a:pt x="5207" y="914908"/>
                  </a:lnTo>
                  <a:lnTo>
                    <a:pt x="3810" y="903732"/>
                  </a:lnTo>
                  <a:lnTo>
                    <a:pt x="2667" y="890524"/>
                  </a:lnTo>
                  <a:lnTo>
                    <a:pt x="1778" y="875157"/>
                  </a:lnTo>
                  <a:lnTo>
                    <a:pt x="1016" y="857758"/>
                  </a:lnTo>
                  <a:lnTo>
                    <a:pt x="381" y="838200"/>
                  </a:lnTo>
                  <a:lnTo>
                    <a:pt x="127" y="816610"/>
                  </a:lnTo>
                  <a:lnTo>
                    <a:pt x="0" y="792988"/>
                  </a:lnTo>
                  <a:lnTo>
                    <a:pt x="0" y="149860"/>
                  </a:lnTo>
                  <a:lnTo>
                    <a:pt x="127" y="137414"/>
                  </a:lnTo>
                  <a:lnTo>
                    <a:pt x="381" y="125603"/>
                  </a:lnTo>
                  <a:lnTo>
                    <a:pt x="381" y="114300"/>
                  </a:lnTo>
                  <a:lnTo>
                    <a:pt x="762" y="103632"/>
                  </a:lnTo>
                  <a:lnTo>
                    <a:pt x="1016" y="93726"/>
                  </a:lnTo>
                  <a:lnTo>
                    <a:pt x="1397" y="84328"/>
                  </a:lnTo>
                  <a:lnTo>
                    <a:pt x="1778" y="75565"/>
                  </a:lnTo>
                  <a:lnTo>
                    <a:pt x="2286" y="67437"/>
                  </a:lnTo>
                  <a:lnTo>
                    <a:pt x="2667" y="60071"/>
                  </a:lnTo>
                  <a:lnTo>
                    <a:pt x="3302" y="53086"/>
                  </a:lnTo>
                  <a:lnTo>
                    <a:pt x="3937" y="46863"/>
                  </a:lnTo>
                  <a:lnTo>
                    <a:pt x="4572" y="41148"/>
                  </a:lnTo>
                  <a:lnTo>
                    <a:pt x="5207" y="36068"/>
                  </a:lnTo>
                  <a:lnTo>
                    <a:pt x="6096" y="31369"/>
                  </a:lnTo>
                  <a:lnTo>
                    <a:pt x="7112" y="27432"/>
                  </a:lnTo>
                  <a:lnTo>
                    <a:pt x="9271" y="20447"/>
                  </a:lnTo>
                  <a:lnTo>
                    <a:pt x="11557" y="15367"/>
                  </a:lnTo>
                  <a:cubicBezTo>
                    <a:pt x="11684" y="15113"/>
                    <a:pt x="11811" y="14859"/>
                    <a:pt x="11938" y="14478"/>
                  </a:cubicBezTo>
                  <a:lnTo>
                    <a:pt x="14732" y="10287"/>
                  </a:lnTo>
                  <a:cubicBezTo>
                    <a:pt x="14859" y="9906"/>
                    <a:pt x="15113" y="9652"/>
                    <a:pt x="15367" y="9398"/>
                  </a:cubicBezTo>
                  <a:lnTo>
                    <a:pt x="18542" y="6096"/>
                  </a:lnTo>
                  <a:cubicBezTo>
                    <a:pt x="18923" y="5715"/>
                    <a:pt x="19304" y="5334"/>
                    <a:pt x="19685" y="5080"/>
                  </a:cubicBezTo>
                  <a:lnTo>
                    <a:pt x="23368" y="2794"/>
                  </a:lnTo>
                  <a:cubicBezTo>
                    <a:pt x="23749" y="2540"/>
                    <a:pt x="24130" y="2286"/>
                    <a:pt x="24511" y="2159"/>
                  </a:cubicBezTo>
                  <a:lnTo>
                    <a:pt x="28575" y="762"/>
                  </a:lnTo>
                  <a:cubicBezTo>
                    <a:pt x="29083" y="635"/>
                    <a:pt x="29591" y="508"/>
                    <a:pt x="30099" y="381"/>
                  </a:cubicBezTo>
                  <a:lnTo>
                    <a:pt x="34544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Shape 195">
              <a:extLst>
                <a:ext uri="{FF2B5EF4-FFF2-40B4-BE49-F238E27FC236}">
                  <a16:creationId xmlns:a16="http://schemas.microsoft.com/office/drawing/2014/main" id="{F84654FC-C3F3-CCEE-A31B-7FBC9926B083}"/>
                </a:ext>
              </a:extLst>
            </p:cNvPr>
            <p:cNvSpPr/>
            <p:nvPr/>
          </p:nvSpPr>
          <p:spPr>
            <a:xfrm>
              <a:off x="6736398" y="718605"/>
              <a:ext cx="537782" cy="285967"/>
            </a:xfrm>
            <a:custGeom>
              <a:avLst/>
              <a:gdLst/>
              <a:ahLst/>
              <a:cxnLst/>
              <a:rect l="0" t="0" r="0" b="0"/>
              <a:pathLst>
                <a:path w="537782" h="285967">
                  <a:moveTo>
                    <a:pt x="0" y="0"/>
                  </a:moveTo>
                  <a:lnTo>
                    <a:pt x="43752" y="979"/>
                  </a:lnTo>
                  <a:lnTo>
                    <a:pt x="106490" y="4026"/>
                  </a:lnTo>
                  <a:lnTo>
                    <a:pt x="168973" y="8853"/>
                  </a:lnTo>
                  <a:lnTo>
                    <a:pt x="231331" y="15075"/>
                  </a:lnTo>
                  <a:lnTo>
                    <a:pt x="293434" y="22822"/>
                  </a:lnTo>
                  <a:cubicBezTo>
                    <a:pt x="296482" y="23204"/>
                    <a:pt x="298895" y="25870"/>
                    <a:pt x="298895" y="28918"/>
                  </a:cubicBezTo>
                  <a:lnTo>
                    <a:pt x="298895" y="220561"/>
                  </a:lnTo>
                  <a:lnTo>
                    <a:pt x="299148" y="219037"/>
                  </a:lnTo>
                  <a:lnTo>
                    <a:pt x="306642" y="194527"/>
                  </a:lnTo>
                  <a:lnTo>
                    <a:pt x="315278" y="171412"/>
                  </a:lnTo>
                  <a:lnTo>
                    <a:pt x="325057" y="149822"/>
                  </a:lnTo>
                  <a:lnTo>
                    <a:pt x="335979" y="129756"/>
                  </a:lnTo>
                  <a:lnTo>
                    <a:pt x="348171" y="111215"/>
                  </a:lnTo>
                  <a:lnTo>
                    <a:pt x="361506" y="94196"/>
                  </a:lnTo>
                  <a:lnTo>
                    <a:pt x="375984" y="78830"/>
                  </a:lnTo>
                  <a:lnTo>
                    <a:pt x="383731" y="71718"/>
                  </a:lnTo>
                  <a:lnTo>
                    <a:pt x="391859" y="65241"/>
                  </a:lnTo>
                  <a:lnTo>
                    <a:pt x="400114" y="59398"/>
                  </a:lnTo>
                  <a:lnTo>
                    <a:pt x="408749" y="54065"/>
                  </a:lnTo>
                  <a:lnTo>
                    <a:pt x="417513" y="49366"/>
                  </a:lnTo>
                  <a:lnTo>
                    <a:pt x="426657" y="45302"/>
                  </a:lnTo>
                  <a:lnTo>
                    <a:pt x="436055" y="41872"/>
                  </a:lnTo>
                  <a:lnTo>
                    <a:pt x="445707" y="38952"/>
                  </a:lnTo>
                  <a:lnTo>
                    <a:pt x="455613" y="36666"/>
                  </a:lnTo>
                  <a:lnTo>
                    <a:pt x="465646" y="35015"/>
                  </a:lnTo>
                  <a:lnTo>
                    <a:pt x="476186" y="33998"/>
                  </a:lnTo>
                  <a:lnTo>
                    <a:pt x="486728" y="33491"/>
                  </a:lnTo>
                  <a:lnTo>
                    <a:pt x="497649" y="33618"/>
                  </a:lnTo>
                  <a:lnTo>
                    <a:pt x="508698" y="34380"/>
                  </a:lnTo>
                  <a:lnTo>
                    <a:pt x="520129" y="35904"/>
                  </a:lnTo>
                  <a:lnTo>
                    <a:pt x="531559" y="37808"/>
                  </a:lnTo>
                  <a:lnTo>
                    <a:pt x="537782" y="39251"/>
                  </a:lnTo>
                  <a:lnTo>
                    <a:pt x="537782" y="51809"/>
                  </a:lnTo>
                  <a:lnTo>
                    <a:pt x="529527" y="49873"/>
                  </a:lnTo>
                  <a:lnTo>
                    <a:pt x="518605" y="47968"/>
                  </a:lnTo>
                  <a:lnTo>
                    <a:pt x="507809" y="46571"/>
                  </a:lnTo>
                  <a:lnTo>
                    <a:pt x="497396" y="45809"/>
                  </a:lnTo>
                  <a:lnTo>
                    <a:pt x="487235" y="45682"/>
                  </a:lnTo>
                  <a:lnTo>
                    <a:pt x="477330" y="46063"/>
                  </a:lnTo>
                  <a:lnTo>
                    <a:pt x="467678" y="46953"/>
                  </a:lnTo>
                  <a:lnTo>
                    <a:pt x="458280" y="48604"/>
                  </a:lnTo>
                  <a:lnTo>
                    <a:pt x="449135" y="50635"/>
                  </a:lnTo>
                  <a:lnTo>
                    <a:pt x="440246" y="53303"/>
                  </a:lnTo>
                  <a:lnTo>
                    <a:pt x="431609" y="56478"/>
                  </a:lnTo>
                  <a:lnTo>
                    <a:pt x="423228" y="60160"/>
                  </a:lnTo>
                  <a:lnTo>
                    <a:pt x="415099" y="64479"/>
                  </a:lnTo>
                  <a:lnTo>
                    <a:pt x="407098" y="69305"/>
                  </a:lnTo>
                  <a:lnTo>
                    <a:pt x="399479" y="74638"/>
                  </a:lnTo>
                  <a:lnTo>
                    <a:pt x="391985" y="80734"/>
                  </a:lnTo>
                  <a:lnTo>
                    <a:pt x="384873" y="87211"/>
                  </a:lnTo>
                  <a:lnTo>
                    <a:pt x="371031" y="101690"/>
                  </a:lnTo>
                  <a:lnTo>
                    <a:pt x="358331" y="117818"/>
                  </a:lnTo>
                  <a:lnTo>
                    <a:pt x="346646" y="135598"/>
                  </a:lnTo>
                  <a:lnTo>
                    <a:pt x="336106" y="154903"/>
                  </a:lnTo>
                  <a:lnTo>
                    <a:pt x="326581" y="175730"/>
                  </a:lnTo>
                  <a:lnTo>
                    <a:pt x="318326" y="198082"/>
                  </a:lnTo>
                  <a:lnTo>
                    <a:pt x="311086" y="221958"/>
                  </a:lnTo>
                  <a:lnTo>
                    <a:pt x="304864" y="247612"/>
                  </a:lnTo>
                  <a:lnTo>
                    <a:pt x="302070" y="261074"/>
                  </a:lnTo>
                  <a:lnTo>
                    <a:pt x="299530" y="275171"/>
                  </a:lnTo>
                  <a:lnTo>
                    <a:pt x="298768" y="280505"/>
                  </a:lnTo>
                  <a:cubicBezTo>
                    <a:pt x="298259" y="283680"/>
                    <a:pt x="295466" y="285967"/>
                    <a:pt x="292291" y="285712"/>
                  </a:cubicBezTo>
                  <a:cubicBezTo>
                    <a:pt x="289116" y="285585"/>
                    <a:pt x="286703" y="282918"/>
                    <a:pt x="286703" y="279617"/>
                  </a:cubicBezTo>
                  <a:lnTo>
                    <a:pt x="286703" y="34253"/>
                  </a:lnTo>
                  <a:lnTo>
                    <a:pt x="230060" y="27268"/>
                  </a:lnTo>
                  <a:lnTo>
                    <a:pt x="168084" y="20918"/>
                  </a:lnTo>
                  <a:lnTo>
                    <a:pt x="105855" y="16218"/>
                  </a:lnTo>
                  <a:lnTo>
                    <a:pt x="43497" y="13170"/>
                  </a:lnTo>
                  <a:lnTo>
                    <a:pt x="0" y="12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Shape 196">
              <a:extLst>
                <a:ext uri="{FF2B5EF4-FFF2-40B4-BE49-F238E27FC236}">
                  <a16:creationId xmlns:a16="http://schemas.microsoft.com/office/drawing/2014/main" id="{64D32BE8-FFBE-3618-E373-C0ADC2E562AA}"/>
                </a:ext>
              </a:extLst>
            </p:cNvPr>
            <p:cNvSpPr/>
            <p:nvPr/>
          </p:nvSpPr>
          <p:spPr>
            <a:xfrm>
              <a:off x="7274179" y="2071626"/>
              <a:ext cx="477583" cy="417576"/>
            </a:xfrm>
            <a:custGeom>
              <a:avLst/>
              <a:gdLst/>
              <a:ahLst/>
              <a:cxnLst/>
              <a:rect l="0" t="0" r="0" b="0"/>
              <a:pathLst>
                <a:path w="477583" h="417576">
                  <a:moveTo>
                    <a:pt x="219075" y="635"/>
                  </a:moveTo>
                  <a:cubicBezTo>
                    <a:pt x="221869" y="1270"/>
                    <a:pt x="224027" y="3683"/>
                    <a:pt x="224027" y="6604"/>
                  </a:cubicBezTo>
                  <a:lnTo>
                    <a:pt x="224027" y="353949"/>
                  </a:lnTo>
                  <a:lnTo>
                    <a:pt x="332105" y="378968"/>
                  </a:lnTo>
                  <a:lnTo>
                    <a:pt x="437388" y="403606"/>
                  </a:lnTo>
                  <a:lnTo>
                    <a:pt x="437388" y="91313"/>
                  </a:lnTo>
                  <a:cubicBezTo>
                    <a:pt x="437388" y="88392"/>
                    <a:pt x="439547" y="85852"/>
                    <a:pt x="442340" y="85344"/>
                  </a:cubicBezTo>
                  <a:cubicBezTo>
                    <a:pt x="445262" y="84709"/>
                    <a:pt x="448183" y="86360"/>
                    <a:pt x="449199" y="89027"/>
                  </a:cubicBezTo>
                  <a:lnTo>
                    <a:pt x="456692" y="108331"/>
                  </a:lnTo>
                  <a:lnTo>
                    <a:pt x="464185" y="126365"/>
                  </a:lnTo>
                  <a:lnTo>
                    <a:pt x="472059" y="143256"/>
                  </a:lnTo>
                  <a:lnTo>
                    <a:pt x="477583" y="154305"/>
                  </a:lnTo>
                  <a:lnTo>
                    <a:pt x="477583" y="180224"/>
                  </a:lnTo>
                  <a:lnTo>
                    <a:pt x="469264" y="165100"/>
                  </a:lnTo>
                  <a:lnTo>
                    <a:pt x="461137" y="148844"/>
                  </a:lnTo>
                  <a:lnTo>
                    <a:pt x="453136" y="131445"/>
                  </a:lnTo>
                  <a:lnTo>
                    <a:pt x="449580" y="123063"/>
                  </a:lnTo>
                  <a:lnTo>
                    <a:pt x="449580" y="411226"/>
                  </a:lnTo>
                  <a:cubicBezTo>
                    <a:pt x="449580" y="413131"/>
                    <a:pt x="448818" y="414782"/>
                    <a:pt x="447294" y="416052"/>
                  </a:cubicBezTo>
                  <a:cubicBezTo>
                    <a:pt x="445897" y="417195"/>
                    <a:pt x="443992" y="417576"/>
                    <a:pt x="442087" y="417195"/>
                  </a:cubicBezTo>
                  <a:lnTo>
                    <a:pt x="329311" y="390906"/>
                  </a:lnTo>
                  <a:lnTo>
                    <a:pt x="216535" y="364744"/>
                  </a:lnTo>
                  <a:cubicBezTo>
                    <a:pt x="213740" y="363982"/>
                    <a:pt x="211836" y="361569"/>
                    <a:pt x="211836" y="358775"/>
                  </a:cubicBezTo>
                  <a:lnTo>
                    <a:pt x="211836" y="36449"/>
                  </a:lnTo>
                  <a:lnTo>
                    <a:pt x="203200" y="53086"/>
                  </a:lnTo>
                  <a:lnTo>
                    <a:pt x="193802" y="68580"/>
                  </a:lnTo>
                  <a:lnTo>
                    <a:pt x="183896" y="82677"/>
                  </a:lnTo>
                  <a:lnTo>
                    <a:pt x="173355" y="95504"/>
                  </a:lnTo>
                  <a:lnTo>
                    <a:pt x="162052" y="106807"/>
                  </a:lnTo>
                  <a:lnTo>
                    <a:pt x="150114" y="116840"/>
                  </a:lnTo>
                  <a:lnTo>
                    <a:pt x="137668" y="125476"/>
                  </a:lnTo>
                  <a:lnTo>
                    <a:pt x="124460" y="132715"/>
                  </a:lnTo>
                  <a:lnTo>
                    <a:pt x="110744" y="138557"/>
                  </a:lnTo>
                  <a:lnTo>
                    <a:pt x="96520" y="143129"/>
                  </a:lnTo>
                  <a:lnTo>
                    <a:pt x="81914" y="146558"/>
                  </a:lnTo>
                  <a:lnTo>
                    <a:pt x="66675" y="148717"/>
                  </a:lnTo>
                  <a:lnTo>
                    <a:pt x="51053" y="149479"/>
                  </a:lnTo>
                  <a:lnTo>
                    <a:pt x="34925" y="149098"/>
                  </a:lnTo>
                  <a:lnTo>
                    <a:pt x="18414" y="147447"/>
                  </a:lnTo>
                  <a:lnTo>
                    <a:pt x="1397" y="144653"/>
                  </a:lnTo>
                  <a:lnTo>
                    <a:pt x="0" y="144341"/>
                  </a:lnTo>
                  <a:lnTo>
                    <a:pt x="0" y="131820"/>
                  </a:lnTo>
                  <a:lnTo>
                    <a:pt x="3428" y="132588"/>
                  </a:lnTo>
                  <a:lnTo>
                    <a:pt x="19558" y="135255"/>
                  </a:lnTo>
                  <a:lnTo>
                    <a:pt x="35178" y="136906"/>
                  </a:lnTo>
                  <a:lnTo>
                    <a:pt x="50419" y="137287"/>
                  </a:lnTo>
                  <a:lnTo>
                    <a:pt x="65024" y="136525"/>
                  </a:lnTo>
                  <a:lnTo>
                    <a:pt x="79121" y="134620"/>
                  </a:lnTo>
                  <a:lnTo>
                    <a:pt x="92837" y="131572"/>
                  </a:lnTo>
                  <a:lnTo>
                    <a:pt x="105918" y="127381"/>
                  </a:lnTo>
                  <a:lnTo>
                    <a:pt x="118618" y="122047"/>
                  </a:lnTo>
                  <a:lnTo>
                    <a:pt x="130810" y="115443"/>
                  </a:lnTo>
                  <a:lnTo>
                    <a:pt x="142367" y="107442"/>
                  </a:lnTo>
                  <a:lnTo>
                    <a:pt x="153415" y="98171"/>
                  </a:lnTo>
                  <a:lnTo>
                    <a:pt x="163957" y="87630"/>
                  </a:lnTo>
                  <a:lnTo>
                    <a:pt x="173863" y="75692"/>
                  </a:lnTo>
                  <a:lnTo>
                    <a:pt x="183388" y="62230"/>
                  </a:lnTo>
                  <a:lnTo>
                    <a:pt x="192405" y="47371"/>
                  </a:lnTo>
                  <a:lnTo>
                    <a:pt x="200787" y="31369"/>
                  </a:lnTo>
                  <a:lnTo>
                    <a:pt x="212217" y="4191"/>
                  </a:lnTo>
                  <a:cubicBezTo>
                    <a:pt x="213360" y="1524"/>
                    <a:pt x="216281" y="0"/>
                    <a:pt x="219075" y="635"/>
                  </a:cubicBez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Shape 197">
              <a:extLst>
                <a:ext uri="{FF2B5EF4-FFF2-40B4-BE49-F238E27FC236}">
                  <a16:creationId xmlns:a16="http://schemas.microsoft.com/office/drawing/2014/main" id="{7122FCC8-9E24-3CE9-8EF1-CC82752A4B30}"/>
                </a:ext>
              </a:extLst>
            </p:cNvPr>
            <p:cNvSpPr/>
            <p:nvPr/>
          </p:nvSpPr>
          <p:spPr>
            <a:xfrm>
              <a:off x="7711568" y="1111760"/>
              <a:ext cx="40195" cy="964486"/>
            </a:xfrm>
            <a:custGeom>
              <a:avLst/>
              <a:gdLst/>
              <a:ahLst/>
              <a:cxnLst/>
              <a:rect l="0" t="0" r="0" b="0"/>
              <a:pathLst>
                <a:path w="40195" h="964486">
                  <a:moveTo>
                    <a:pt x="35433" y="0"/>
                  </a:moveTo>
                  <a:cubicBezTo>
                    <a:pt x="35940" y="0"/>
                    <a:pt x="36322" y="0"/>
                    <a:pt x="36830" y="0"/>
                  </a:cubicBezTo>
                  <a:lnTo>
                    <a:pt x="40195" y="481"/>
                  </a:lnTo>
                  <a:lnTo>
                    <a:pt x="40195" y="12924"/>
                  </a:lnTo>
                  <a:lnTo>
                    <a:pt x="39877" y="12827"/>
                  </a:lnTo>
                  <a:lnTo>
                    <a:pt x="35687" y="12192"/>
                  </a:lnTo>
                  <a:lnTo>
                    <a:pt x="32258" y="12446"/>
                  </a:lnTo>
                  <a:lnTo>
                    <a:pt x="29464" y="13462"/>
                  </a:lnTo>
                  <a:lnTo>
                    <a:pt x="26924" y="15113"/>
                  </a:lnTo>
                  <a:lnTo>
                    <a:pt x="24511" y="17780"/>
                  </a:lnTo>
                  <a:lnTo>
                    <a:pt x="22225" y="21590"/>
                  </a:lnTo>
                  <a:lnTo>
                    <a:pt x="19939" y="27051"/>
                  </a:lnTo>
                  <a:lnTo>
                    <a:pt x="18414" y="33274"/>
                  </a:lnTo>
                  <a:lnTo>
                    <a:pt x="17780" y="36957"/>
                  </a:lnTo>
                  <a:lnTo>
                    <a:pt x="17018" y="41656"/>
                  </a:lnTo>
                  <a:lnTo>
                    <a:pt x="16383" y="46990"/>
                  </a:lnTo>
                  <a:lnTo>
                    <a:pt x="15875" y="52959"/>
                  </a:lnTo>
                  <a:lnTo>
                    <a:pt x="15239" y="59944"/>
                  </a:lnTo>
                  <a:lnTo>
                    <a:pt x="14732" y="67437"/>
                  </a:lnTo>
                  <a:lnTo>
                    <a:pt x="14224" y="75692"/>
                  </a:lnTo>
                  <a:lnTo>
                    <a:pt x="13843" y="84836"/>
                  </a:lnTo>
                  <a:lnTo>
                    <a:pt x="13462" y="94488"/>
                  </a:lnTo>
                  <a:lnTo>
                    <a:pt x="13081" y="105029"/>
                  </a:lnTo>
                  <a:lnTo>
                    <a:pt x="12826" y="116078"/>
                  </a:lnTo>
                  <a:lnTo>
                    <a:pt x="12573" y="128143"/>
                  </a:lnTo>
                  <a:lnTo>
                    <a:pt x="12446" y="140589"/>
                  </a:lnTo>
                  <a:lnTo>
                    <a:pt x="12319" y="153924"/>
                  </a:lnTo>
                  <a:lnTo>
                    <a:pt x="12192" y="168021"/>
                  </a:lnTo>
                  <a:lnTo>
                    <a:pt x="12192" y="776478"/>
                  </a:lnTo>
                  <a:lnTo>
                    <a:pt x="12319" y="791210"/>
                  </a:lnTo>
                  <a:lnTo>
                    <a:pt x="12446" y="805053"/>
                  </a:lnTo>
                  <a:lnTo>
                    <a:pt x="12573" y="818261"/>
                  </a:lnTo>
                  <a:lnTo>
                    <a:pt x="12826" y="830834"/>
                  </a:lnTo>
                  <a:lnTo>
                    <a:pt x="13208" y="842518"/>
                  </a:lnTo>
                  <a:lnTo>
                    <a:pt x="13462" y="853567"/>
                  </a:lnTo>
                  <a:lnTo>
                    <a:pt x="13843" y="863854"/>
                  </a:lnTo>
                  <a:lnTo>
                    <a:pt x="14351" y="873252"/>
                  </a:lnTo>
                  <a:lnTo>
                    <a:pt x="14732" y="882269"/>
                  </a:lnTo>
                  <a:lnTo>
                    <a:pt x="15367" y="890270"/>
                  </a:lnTo>
                  <a:lnTo>
                    <a:pt x="15875" y="897636"/>
                  </a:lnTo>
                  <a:lnTo>
                    <a:pt x="16637" y="904113"/>
                  </a:lnTo>
                  <a:lnTo>
                    <a:pt x="17272" y="910082"/>
                  </a:lnTo>
                  <a:lnTo>
                    <a:pt x="18034" y="915162"/>
                  </a:lnTo>
                  <a:lnTo>
                    <a:pt x="18796" y="919353"/>
                  </a:lnTo>
                  <a:lnTo>
                    <a:pt x="20574" y="926846"/>
                  </a:lnTo>
                  <a:lnTo>
                    <a:pt x="22860" y="933196"/>
                  </a:lnTo>
                  <a:lnTo>
                    <a:pt x="25526" y="938784"/>
                  </a:lnTo>
                  <a:lnTo>
                    <a:pt x="28321" y="942848"/>
                  </a:lnTo>
                  <a:lnTo>
                    <a:pt x="31496" y="946404"/>
                  </a:lnTo>
                  <a:lnTo>
                    <a:pt x="35051" y="949198"/>
                  </a:lnTo>
                  <a:lnTo>
                    <a:pt x="38862" y="951357"/>
                  </a:lnTo>
                  <a:lnTo>
                    <a:pt x="40195" y="951788"/>
                  </a:lnTo>
                  <a:lnTo>
                    <a:pt x="40195" y="964486"/>
                  </a:lnTo>
                  <a:lnTo>
                    <a:pt x="40005" y="964438"/>
                  </a:lnTo>
                  <a:lnTo>
                    <a:pt x="34671" y="962787"/>
                  </a:lnTo>
                  <a:cubicBezTo>
                    <a:pt x="34289" y="962660"/>
                    <a:pt x="34036" y="962533"/>
                    <a:pt x="33655" y="962279"/>
                  </a:cubicBezTo>
                  <a:lnTo>
                    <a:pt x="28828" y="959739"/>
                  </a:lnTo>
                  <a:cubicBezTo>
                    <a:pt x="28448" y="959612"/>
                    <a:pt x="28194" y="959358"/>
                    <a:pt x="27813" y="959104"/>
                  </a:cubicBezTo>
                  <a:lnTo>
                    <a:pt x="23495" y="955548"/>
                  </a:lnTo>
                  <a:cubicBezTo>
                    <a:pt x="23240" y="955421"/>
                    <a:pt x="22987" y="955167"/>
                    <a:pt x="22733" y="954913"/>
                  </a:cubicBezTo>
                  <a:lnTo>
                    <a:pt x="18923" y="950595"/>
                  </a:lnTo>
                  <a:cubicBezTo>
                    <a:pt x="18669" y="950341"/>
                    <a:pt x="18542" y="950214"/>
                    <a:pt x="18414" y="949960"/>
                  </a:cubicBezTo>
                  <a:lnTo>
                    <a:pt x="14477" y="943864"/>
                  </a:lnTo>
                  <a:lnTo>
                    <a:pt x="11430" y="937260"/>
                  </a:lnTo>
                  <a:lnTo>
                    <a:pt x="8763" y="929767"/>
                  </a:lnTo>
                  <a:lnTo>
                    <a:pt x="6858" y="921639"/>
                  </a:lnTo>
                  <a:lnTo>
                    <a:pt x="5969" y="916813"/>
                  </a:lnTo>
                  <a:lnTo>
                    <a:pt x="5080" y="911479"/>
                  </a:lnTo>
                  <a:lnTo>
                    <a:pt x="4445" y="905383"/>
                  </a:lnTo>
                  <a:lnTo>
                    <a:pt x="3810" y="898525"/>
                  </a:lnTo>
                  <a:lnTo>
                    <a:pt x="3175" y="891032"/>
                  </a:lnTo>
                  <a:lnTo>
                    <a:pt x="2667" y="882904"/>
                  </a:lnTo>
                  <a:lnTo>
                    <a:pt x="2159" y="873887"/>
                  </a:lnTo>
                  <a:lnTo>
                    <a:pt x="1651" y="864362"/>
                  </a:lnTo>
                  <a:lnTo>
                    <a:pt x="1270" y="853821"/>
                  </a:lnTo>
                  <a:lnTo>
                    <a:pt x="1015" y="842772"/>
                  </a:lnTo>
                  <a:lnTo>
                    <a:pt x="762" y="831088"/>
                  </a:lnTo>
                  <a:lnTo>
                    <a:pt x="381" y="818388"/>
                  </a:lnTo>
                  <a:lnTo>
                    <a:pt x="253" y="805180"/>
                  </a:lnTo>
                  <a:lnTo>
                    <a:pt x="126" y="791210"/>
                  </a:lnTo>
                  <a:lnTo>
                    <a:pt x="0" y="776478"/>
                  </a:lnTo>
                  <a:lnTo>
                    <a:pt x="0" y="167894"/>
                  </a:lnTo>
                  <a:lnTo>
                    <a:pt x="126" y="153797"/>
                  </a:lnTo>
                  <a:lnTo>
                    <a:pt x="253" y="140462"/>
                  </a:lnTo>
                  <a:lnTo>
                    <a:pt x="381" y="127889"/>
                  </a:lnTo>
                  <a:lnTo>
                    <a:pt x="635" y="115824"/>
                  </a:lnTo>
                  <a:lnTo>
                    <a:pt x="889" y="104648"/>
                  </a:lnTo>
                  <a:lnTo>
                    <a:pt x="1270" y="93980"/>
                  </a:lnTo>
                  <a:lnTo>
                    <a:pt x="1651" y="84328"/>
                  </a:lnTo>
                  <a:lnTo>
                    <a:pt x="2032" y="75057"/>
                  </a:lnTo>
                  <a:lnTo>
                    <a:pt x="2539" y="66548"/>
                  </a:lnTo>
                  <a:lnTo>
                    <a:pt x="3048" y="58928"/>
                  </a:lnTo>
                  <a:lnTo>
                    <a:pt x="3683" y="51943"/>
                  </a:lnTo>
                  <a:lnTo>
                    <a:pt x="4318" y="45466"/>
                  </a:lnTo>
                  <a:lnTo>
                    <a:pt x="4952" y="39751"/>
                  </a:lnTo>
                  <a:lnTo>
                    <a:pt x="5714" y="34798"/>
                  </a:lnTo>
                  <a:lnTo>
                    <a:pt x="6603" y="30226"/>
                  </a:lnTo>
                  <a:lnTo>
                    <a:pt x="8636" y="22606"/>
                  </a:lnTo>
                  <a:lnTo>
                    <a:pt x="11049" y="16637"/>
                  </a:lnTo>
                  <a:cubicBezTo>
                    <a:pt x="11176" y="16383"/>
                    <a:pt x="11302" y="16002"/>
                    <a:pt x="11430" y="15748"/>
                  </a:cubicBezTo>
                  <a:lnTo>
                    <a:pt x="14351" y="11049"/>
                  </a:lnTo>
                  <a:cubicBezTo>
                    <a:pt x="14477" y="10668"/>
                    <a:pt x="14732" y="10414"/>
                    <a:pt x="14986" y="10033"/>
                  </a:cubicBezTo>
                  <a:lnTo>
                    <a:pt x="18414" y="6350"/>
                  </a:lnTo>
                  <a:cubicBezTo>
                    <a:pt x="18669" y="5969"/>
                    <a:pt x="19050" y="5588"/>
                    <a:pt x="19558" y="5334"/>
                  </a:cubicBezTo>
                  <a:lnTo>
                    <a:pt x="23495" y="2794"/>
                  </a:lnTo>
                  <a:cubicBezTo>
                    <a:pt x="23876" y="2540"/>
                    <a:pt x="24384" y="2286"/>
                    <a:pt x="24892" y="2032"/>
                  </a:cubicBezTo>
                  <a:lnTo>
                    <a:pt x="29210" y="635"/>
                  </a:lnTo>
                  <a:cubicBezTo>
                    <a:pt x="29590" y="508"/>
                    <a:pt x="30099" y="381"/>
                    <a:pt x="30607" y="381"/>
                  </a:cubicBezTo>
                  <a:lnTo>
                    <a:pt x="35433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Shape 198">
              <a:extLst>
                <a:ext uri="{FF2B5EF4-FFF2-40B4-BE49-F238E27FC236}">
                  <a16:creationId xmlns:a16="http://schemas.microsoft.com/office/drawing/2014/main" id="{5472864E-7E8E-D243-2AB9-AE4D714B4A52}"/>
                </a:ext>
              </a:extLst>
            </p:cNvPr>
            <p:cNvSpPr/>
            <p:nvPr/>
          </p:nvSpPr>
          <p:spPr>
            <a:xfrm>
              <a:off x="7274179" y="1004933"/>
              <a:ext cx="39243" cy="964458"/>
            </a:xfrm>
            <a:custGeom>
              <a:avLst/>
              <a:gdLst/>
              <a:ahLst/>
              <a:cxnLst/>
              <a:rect l="0" t="0" r="0" b="0"/>
              <a:pathLst>
                <a:path w="39243" h="964458">
                  <a:moveTo>
                    <a:pt x="0" y="0"/>
                  </a:moveTo>
                  <a:lnTo>
                    <a:pt x="1397" y="147"/>
                  </a:lnTo>
                  <a:cubicBezTo>
                    <a:pt x="1777" y="147"/>
                    <a:pt x="2032" y="274"/>
                    <a:pt x="2413" y="401"/>
                  </a:cubicBezTo>
                  <a:lnTo>
                    <a:pt x="7239" y="1798"/>
                  </a:lnTo>
                  <a:cubicBezTo>
                    <a:pt x="7620" y="1925"/>
                    <a:pt x="8001" y="2052"/>
                    <a:pt x="8255" y="2179"/>
                  </a:cubicBezTo>
                  <a:lnTo>
                    <a:pt x="12700" y="4338"/>
                  </a:lnTo>
                  <a:cubicBezTo>
                    <a:pt x="12953" y="4592"/>
                    <a:pt x="13335" y="4719"/>
                    <a:pt x="13589" y="4973"/>
                  </a:cubicBezTo>
                  <a:lnTo>
                    <a:pt x="17526" y="7894"/>
                  </a:lnTo>
                  <a:cubicBezTo>
                    <a:pt x="17780" y="8148"/>
                    <a:pt x="18034" y="8402"/>
                    <a:pt x="18288" y="8529"/>
                  </a:cubicBezTo>
                  <a:lnTo>
                    <a:pt x="21844" y="12339"/>
                  </a:lnTo>
                  <a:cubicBezTo>
                    <a:pt x="21971" y="12593"/>
                    <a:pt x="22225" y="12847"/>
                    <a:pt x="22478" y="13101"/>
                  </a:cubicBezTo>
                  <a:lnTo>
                    <a:pt x="25908" y="18308"/>
                  </a:lnTo>
                  <a:lnTo>
                    <a:pt x="28828" y="24404"/>
                  </a:lnTo>
                  <a:lnTo>
                    <a:pt x="31114" y="30881"/>
                  </a:lnTo>
                  <a:lnTo>
                    <a:pt x="33020" y="38247"/>
                  </a:lnTo>
                  <a:lnTo>
                    <a:pt x="33909" y="42438"/>
                  </a:lnTo>
                  <a:lnTo>
                    <a:pt x="34544" y="47010"/>
                  </a:lnTo>
                  <a:lnTo>
                    <a:pt x="35306" y="52471"/>
                  </a:lnTo>
                  <a:lnTo>
                    <a:pt x="35814" y="58186"/>
                  </a:lnTo>
                  <a:lnTo>
                    <a:pt x="36449" y="64790"/>
                  </a:lnTo>
                  <a:lnTo>
                    <a:pt x="36830" y="71902"/>
                  </a:lnTo>
                  <a:lnTo>
                    <a:pt x="37338" y="79522"/>
                  </a:lnTo>
                  <a:lnTo>
                    <a:pt x="37719" y="87777"/>
                  </a:lnTo>
                  <a:lnTo>
                    <a:pt x="38100" y="96667"/>
                  </a:lnTo>
                  <a:lnTo>
                    <a:pt x="38353" y="106192"/>
                  </a:lnTo>
                  <a:lnTo>
                    <a:pt x="38735" y="116225"/>
                  </a:lnTo>
                  <a:lnTo>
                    <a:pt x="38862" y="126893"/>
                  </a:lnTo>
                  <a:lnTo>
                    <a:pt x="39115" y="138196"/>
                  </a:lnTo>
                  <a:lnTo>
                    <a:pt x="39243" y="150134"/>
                  </a:lnTo>
                  <a:lnTo>
                    <a:pt x="39243" y="819424"/>
                  </a:lnTo>
                  <a:lnTo>
                    <a:pt x="39115" y="841014"/>
                  </a:lnTo>
                  <a:lnTo>
                    <a:pt x="38862" y="860699"/>
                  </a:lnTo>
                  <a:lnTo>
                    <a:pt x="38353" y="878479"/>
                  </a:lnTo>
                  <a:lnTo>
                    <a:pt x="37592" y="894100"/>
                  </a:lnTo>
                  <a:lnTo>
                    <a:pt x="36830" y="907816"/>
                  </a:lnTo>
                  <a:lnTo>
                    <a:pt x="35560" y="919500"/>
                  </a:lnTo>
                  <a:lnTo>
                    <a:pt x="34289" y="929406"/>
                  </a:lnTo>
                  <a:lnTo>
                    <a:pt x="32639" y="937534"/>
                  </a:lnTo>
                  <a:lnTo>
                    <a:pt x="30480" y="944392"/>
                  </a:lnTo>
                  <a:lnTo>
                    <a:pt x="27813" y="950234"/>
                  </a:lnTo>
                  <a:lnTo>
                    <a:pt x="25146" y="954425"/>
                  </a:lnTo>
                  <a:cubicBezTo>
                    <a:pt x="24892" y="954679"/>
                    <a:pt x="24638" y="955060"/>
                    <a:pt x="24384" y="955314"/>
                  </a:cubicBezTo>
                  <a:lnTo>
                    <a:pt x="21209" y="958616"/>
                  </a:lnTo>
                  <a:cubicBezTo>
                    <a:pt x="20955" y="958870"/>
                    <a:pt x="20574" y="959251"/>
                    <a:pt x="20065" y="959505"/>
                  </a:cubicBezTo>
                  <a:lnTo>
                    <a:pt x="16637" y="961664"/>
                  </a:lnTo>
                  <a:cubicBezTo>
                    <a:pt x="16128" y="961918"/>
                    <a:pt x="15748" y="962172"/>
                    <a:pt x="15239" y="962299"/>
                  </a:cubicBezTo>
                  <a:lnTo>
                    <a:pt x="11302" y="963696"/>
                  </a:lnTo>
                  <a:cubicBezTo>
                    <a:pt x="10922" y="963823"/>
                    <a:pt x="10414" y="963823"/>
                    <a:pt x="10033" y="963950"/>
                  </a:cubicBezTo>
                  <a:lnTo>
                    <a:pt x="5588" y="964331"/>
                  </a:lnTo>
                  <a:cubicBezTo>
                    <a:pt x="5207" y="964458"/>
                    <a:pt x="4699" y="964458"/>
                    <a:pt x="4318" y="964331"/>
                  </a:cubicBezTo>
                  <a:lnTo>
                    <a:pt x="0" y="963888"/>
                  </a:lnTo>
                  <a:lnTo>
                    <a:pt x="0" y="951339"/>
                  </a:lnTo>
                  <a:lnTo>
                    <a:pt x="1397" y="951758"/>
                  </a:lnTo>
                  <a:lnTo>
                    <a:pt x="4952" y="952139"/>
                  </a:lnTo>
                  <a:lnTo>
                    <a:pt x="8001" y="951885"/>
                  </a:lnTo>
                  <a:lnTo>
                    <a:pt x="10795" y="950996"/>
                  </a:lnTo>
                  <a:lnTo>
                    <a:pt x="13081" y="949599"/>
                  </a:lnTo>
                  <a:lnTo>
                    <a:pt x="15239" y="947313"/>
                  </a:lnTo>
                  <a:lnTo>
                    <a:pt x="17526" y="943630"/>
                  </a:lnTo>
                  <a:lnTo>
                    <a:pt x="19431" y="939312"/>
                  </a:lnTo>
                  <a:lnTo>
                    <a:pt x="20955" y="933978"/>
                  </a:lnTo>
                  <a:lnTo>
                    <a:pt x="22352" y="926993"/>
                  </a:lnTo>
                  <a:lnTo>
                    <a:pt x="23495" y="917976"/>
                  </a:lnTo>
                  <a:lnTo>
                    <a:pt x="24638" y="906546"/>
                  </a:lnTo>
                  <a:lnTo>
                    <a:pt x="25527" y="893211"/>
                  </a:lnTo>
                  <a:lnTo>
                    <a:pt x="26289" y="877844"/>
                  </a:lnTo>
                  <a:lnTo>
                    <a:pt x="26670" y="860318"/>
                  </a:lnTo>
                  <a:lnTo>
                    <a:pt x="27051" y="840887"/>
                  </a:lnTo>
                  <a:lnTo>
                    <a:pt x="27051" y="150134"/>
                  </a:lnTo>
                  <a:lnTo>
                    <a:pt x="26924" y="138323"/>
                  </a:lnTo>
                  <a:lnTo>
                    <a:pt x="26670" y="127147"/>
                  </a:lnTo>
                  <a:lnTo>
                    <a:pt x="26543" y="116479"/>
                  </a:lnTo>
                  <a:lnTo>
                    <a:pt x="26289" y="106446"/>
                  </a:lnTo>
                  <a:lnTo>
                    <a:pt x="25908" y="97048"/>
                  </a:lnTo>
                  <a:lnTo>
                    <a:pt x="25527" y="88285"/>
                  </a:lnTo>
                  <a:lnTo>
                    <a:pt x="25146" y="80157"/>
                  </a:lnTo>
                  <a:lnTo>
                    <a:pt x="24764" y="72537"/>
                  </a:lnTo>
                  <a:lnTo>
                    <a:pt x="24257" y="65552"/>
                  </a:lnTo>
                  <a:lnTo>
                    <a:pt x="23622" y="59329"/>
                  </a:lnTo>
                  <a:lnTo>
                    <a:pt x="23114" y="53741"/>
                  </a:lnTo>
                  <a:lnTo>
                    <a:pt x="22478" y="48661"/>
                  </a:lnTo>
                  <a:lnTo>
                    <a:pt x="21844" y="44089"/>
                  </a:lnTo>
                  <a:lnTo>
                    <a:pt x="21082" y="40533"/>
                  </a:lnTo>
                  <a:lnTo>
                    <a:pt x="19431" y="34056"/>
                  </a:lnTo>
                  <a:lnTo>
                    <a:pt x="17399" y="28468"/>
                  </a:lnTo>
                  <a:lnTo>
                    <a:pt x="14986" y="23769"/>
                  </a:lnTo>
                  <a:lnTo>
                    <a:pt x="12573" y="20340"/>
                  </a:lnTo>
                  <a:lnTo>
                    <a:pt x="9778" y="17292"/>
                  </a:lnTo>
                  <a:lnTo>
                    <a:pt x="6731" y="15006"/>
                  </a:lnTo>
                  <a:lnTo>
                    <a:pt x="3302" y="13355"/>
                  </a:lnTo>
                  <a:lnTo>
                    <a:pt x="0" y="12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Shape 199">
              <a:extLst>
                <a:ext uri="{FF2B5EF4-FFF2-40B4-BE49-F238E27FC236}">
                  <a16:creationId xmlns:a16="http://schemas.microsoft.com/office/drawing/2014/main" id="{4E391F8C-7C77-723B-69C6-A48319A2EC6E}"/>
                </a:ext>
              </a:extLst>
            </p:cNvPr>
            <p:cNvSpPr/>
            <p:nvPr/>
          </p:nvSpPr>
          <p:spPr>
            <a:xfrm>
              <a:off x="7274179" y="757856"/>
              <a:ext cx="477583" cy="260686"/>
            </a:xfrm>
            <a:custGeom>
              <a:avLst/>
              <a:gdLst/>
              <a:ahLst/>
              <a:cxnLst/>
              <a:rect l="0" t="0" r="0" b="0"/>
              <a:pathLst>
                <a:path w="477583" h="260686">
                  <a:moveTo>
                    <a:pt x="0" y="0"/>
                  </a:moveTo>
                  <a:lnTo>
                    <a:pt x="12953" y="3003"/>
                  </a:lnTo>
                  <a:lnTo>
                    <a:pt x="31496" y="8717"/>
                  </a:lnTo>
                  <a:lnTo>
                    <a:pt x="49402" y="15829"/>
                  </a:lnTo>
                  <a:lnTo>
                    <a:pt x="66421" y="24212"/>
                  </a:lnTo>
                  <a:lnTo>
                    <a:pt x="82931" y="33737"/>
                  </a:lnTo>
                  <a:lnTo>
                    <a:pt x="98678" y="44658"/>
                  </a:lnTo>
                  <a:lnTo>
                    <a:pt x="113664" y="56724"/>
                  </a:lnTo>
                  <a:lnTo>
                    <a:pt x="128015" y="70058"/>
                  </a:lnTo>
                  <a:lnTo>
                    <a:pt x="141477" y="84282"/>
                  </a:lnTo>
                  <a:lnTo>
                    <a:pt x="154177" y="99142"/>
                  </a:lnTo>
                  <a:lnTo>
                    <a:pt x="166115" y="114636"/>
                  </a:lnTo>
                  <a:lnTo>
                    <a:pt x="177164" y="130892"/>
                  </a:lnTo>
                  <a:lnTo>
                    <a:pt x="187452" y="147655"/>
                  </a:lnTo>
                  <a:lnTo>
                    <a:pt x="196977" y="165181"/>
                  </a:lnTo>
                  <a:lnTo>
                    <a:pt x="205613" y="183216"/>
                  </a:lnTo>
                  <a:lnTo>
                    <a:pt x="211836" y="197693"/>
                  </a:lnTo>
                  <a:lnTo>
                    <a:pt x="211836" y="78314"/>
                  </a:lnTo>
                  <a:cubicBezTo>
                    <a:pt x="211836" y="76408"/>
                    <a:pt x="212598" y="74757"/>
                    <a:pt x="214122" y="73488"/>
                  </a:cubicBezTo>
                  <a:cubicBezTo>
                    <a:pt x="215519" y="72344"/>
                    <a:pt x="217424" y="71964"/>
                    <a:pt x="219202" y="72344"/>
                  </a:cubicBezTo>
                  <a:lnTo>
                    <a:pt x="334010" y="98888"/>
                  </a:lnTo>
                  <a:lnTo>
                    <a:pt x="448818" y="125685"/>
                  </a:lnTo>
                  <a:cubicBezTo>
                    <a:pt x="451612" y="126319"/>
                    <a:pt x="453644" y="128987"/>
                    <a:pt x="453517" y="131907"/>
                  </a:cubicBezTo>
                  <a:lnTo>
                    <a:pt x="450469" y="225633"/>
                  </a:lnTo>
                  <a:lnTo>
                    <a:pt x="453517" y="219792"/>
                  </a:lnTo>
                  <a:lnTo>
                    <a:pt x="461772" y="205694"/>
                  </a:lnTo>
                  <a:lnTo>
                    <a:pt x="470153" y="192741"/>
                  </a:lnTo>
                  <a:lnTo>
                    <a:pt x="477583" y="182539"/>
                  </a:lnTo>
                  <a:lnTo>
                    <a:pt x="477583" y="203592"/>
                  </a:lnTo>
                  <a:lnTo>
                    <a:pt x="472313" y="211791"/>
                  </a:lnTo>
                  <a:lnTo>
                    <a:pt x="464312" y="225379"/>
                  </a:lnTo>
                  <a:lnTo>
                    <a:pt x="456692" y="240239"/>
                  </a:lnTo>
                  <a:lnTo>
                    <a:pt x="449072" y="256622"/>
                  </a:lnTo>
                  <a:cubicBezTo>
                    <a:pt x="447802" y="259289"/>
                    <a:pt x="444881" y="260686"/>
                    <a:pt x="442087" y="259924"/>
                  </a:cubicBezTo>
                  <a:cubicBezTo>
                    <a:pt x="439293" y="259289"/>
                    <a:pt x="437388" y="256749"/>
                    <a:pt x="437388" y="253828"/>
                  </a:cubicBezTo>
                  <a:lnTo>
                    <a:pt x="441198" y="136479"/>
                  </a:lnTo>
                  <a:lnTo>
                    <a:pt x="331215" y="110826"/>
                  </a:lnTo>
                  <a:lnTo>
                    <a:pt x="224027" y="85933"/>
                  </a:lnTo>
                  <a:lnTo>
                    <a:pt x="224027" y="234016"/>
                  </a:lnTo>
                  <a:cubicBezTo>
                    <a:pt x="224027" y="237064"/>
                    <a:pt x="221742" y="239604"/>
                    <a:pt x="218821" y="240112"/>
                  </a:cubicBezTo>
                  <a:cubicBezTo>
                    <a:pt x="215900" y="240492"/>
                    <a:pt x="212978" y="238842"/>
                    <a:pt x="212089" y="235920"/>
                  </a:cubicBezTo>
                  <a:lnTo>
                    <a:pt x="202311" y="206711"/>
                  </a:lnTo>
                  <a:lnTo>
                    <a:pt x="194690" y="188550"/>
                  </a:lnTo>
                  <a:lnTo>
                    <a:pt x="186182" y="170897"/>
                  </a:lnTo>
                  <a:lnTo>
                    <a:pt x="177038" y="154005"/>
                  </a:lnTo>
                  <a:lnTo>
                    <a:pt x="167132" y="137750"/>
                  </a:lnTo>
                  <a:lnTo>
                    <a:pt x="156464" y="122002"/>
                  </a:lnTo>
                  <a:lnTo>
                    <a:pt x="144907" y="107016"/>
                  </a:lnTo>
                  <a:lnTo>
                    <a:pt x="132714" y="92665"/>
                  </a:lnTo>
                  <a:lnTo>
                    <a:pt x="119761" y="78949"/>
                  </a:lnTo>
                  <a:lnTo>
                    <a:pt x="106045" y="66249"/>
                  </a:lnTo>
                  <a:lnTo>
                    <a:pt x="91694" y="54692"/>
                  </a:lnTo>
                  <a:lnTo>
                    <a:pt x="76835" y="44404"/>
                  </a:lnTo>
                  <a:lnTo>
                    <a:pt x="61087" y="35261"/>
                  </a:lnTo>
                  <a:lnTo>
                    <a:pt x="44831" y="27260"/>
                  </a:lnTo>
                  <a:lnTo>
                    <a:pt x="27813" y="20402"/>
                  </a:lnTo>
                  <a:lnTo>
                    <a:pt x="10160" y="14941"/>
                  </a:lnTo>
                  <a:lnTo>
                    <a:pt x="0" y="12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Shape 200">
              <a:extLst>
                <a:ext uri="{FF2B5EF4-FFF2-40B4-BE49-F238E27FC236}">
                  <a16:creationId xmlns:a16="http://schemas.microsoft.com/office/drawing/2014/main" id="{6C997CD4-FBAC-BC9F-25A9-195191787D8D}"/>
                </a:ext>
              </a:extLst>
            </p:cNvPr>
            <p:cNvSpPr/>
            <p:nvPr/>
          </p:nvSpPr>
          <p:spPr>
            <a:xfrm>
              <a:off x="7751763" y="2187323"/>
              <a:ext cx="476059" cy="228080"/>
            </a:xfrm>
            <a:custGeom>
              <a:avLst/>
              <a:gdLst/>
              <a:ahLst/>
              <a:cxnLst/>
              <a:rect l="0" t="0" r="0" b="0"/>
              <a:pathLst>
                <a:path w="476059" h="228080">
                  <a:moveTo>
                    <a:pt x="248094" y="254"/>
                  </a:moveTo>
                  <a:cubicBezTo>
                    <a:pt x="250889" y="0"/>
                    <a:pt x="253682" y="1778"/>
                    <a:pt x="254444" y="4572"/>
                  </a:cubicBezTo>
                  <a:lnTo>
                    <a:pt x="260541" y="25146"/>
                  </a:lnTo>
                  <a:lnTo>
                    <a:pt x="267018" y="43180"/>
                  </a:lnTo>
                  <a:lnTo>
                    <a:pt x="273748" y="60198"/>
                  </a:lnTo>
                  <a:lnTo>
                    <a:pt x="281242" y="76454"/>
                  </a:lnTo>
                  <a:lnTo>
                    <a:pt x="289496" y="91948"/>
                  </a:lnTo>
                  <a:lnTo>
                    <a:pt x="298259" y="106426"/>
                  </a:lnTo>
                  <a:lnTo>
                    <a:pt x="307911" y="120142"/>
                  </a:lnTo>
                  <a:lnTo>
                    <a:pt x="318198" y="132969"/>
                  </a:lnTo>
                  <a:lnTo>
                    <a:pt x="329120" y="145034"/>
                  </a:lnTo>
                  <a:lnTo>
                    <a:pt x="340931" y="156083"/>
                  </a:lnTo>
                  <a:lnTo>
                    <a:pt x="353251" y="166370"/>
                  </a:lnTo>
                  <a:lnTo>
                    <a:pt x="366458" y="175641"/>
                  </a:lnTo>
                  <a:lnTo>
                    <a:pt x="380302" y="184150"/>
                  </a:lnTo>
                  <a:lnTo>
                    <a:pt x="394906" y="191770"/>
                  </a:lnTo>
                  <a:lnTo>
                    <a:pt x="410273" y="198501"/>
                  </a:lnTo>
                  <a:lnTo>
                    <a:pt x="426276" y="204343"/>
                  </a:lnTo>
                  <a:lnTo>
                    <a:pt x="443167" y="209169"/>
                  </a:lnTo>
                  <a:lnTo>
                    <a:pt x="460693" y="213233"/>
                  </a:lnTo>
                  <a:lnTo>
                    <a:pt x="476059" y="215687"/>
                  </a:lnTo>
                  <a:lnTo>
                    <a:pt x="476059" y="228080"/>
                  </a:lnTo>
                  <a:lnTo>
                    <a:pt x="458788" y="225298"/>
                  </a:lnTo>
                  <a:lnTo>
                    <a:pt x="440499" y="221107"/>
                  </a:lnTo>
                  <a:lnTo>
                    <a:pt x="422846" y="216027"/>
                  </a:lnTo>
                  <a:lnTo>
                    <a:pt x="406082" y="210058"/>
                  </a:lnTo>
                  <a:lnTo>
                    <a:pt x="389954" y="202946"/>
                  </a:lnTo>
                  <a:lnTo>
                    <a:pt x="374714" y="195072"/>
                  </a:lnTo>
                  <a:lnTo>
                    <a:pt x="360108" y="186055"/>
                  </a:lnTo>
                  <a:lnTo>
                    <a:pt x="346266" y="176276"/>
                  </a:lnTo>
                  <a:lnTo>
                    <a:pt x="333184" y="165608"/>
                  </a:lnTo>
                  <a:lnTo>
                    <a:pt x="320739" y="153797"/>
                  </a:lnTo>
                  <a:lnTo>
                    <a:pt x="309181" y="141224"/>
                  </a:lnTo>
                  <a:lnTo>
                    <a:pt x="298386" y="127762"/>
                  </a:lnTo>
                  <a:lnTo>
                    <a:pt x="288354" y="113538"/>
                  </a:lnTo>
                  <a:lnTo>
                    <a:pt x="279082" y="98298"/>
                  </a:lnTo>
                  <a:lnTo>
                    <a:pt x="270446" y="82169"/>
                  </a:lnTo>
                  <a:lnTo>
                    <a:pt x="262699" y="65278"/>
                  </a:lnTo>
                  <a:lnTo>
                    <a:pt x="255588" y="47625"/>
                  </a:lnTo>
                  <a:lnTo>
                    <a:pt x="249999" y="32004"/>
                  </a:lnTo>
                  <a:lnTo>
                    <a:pt x="246824" y="45466"/>
                  </a:lnTo>
                  <a:lnTo>
                    <a:pt x="241744" y="62357"/>
                  </a:lnTo>
                  <a:lnTo>
                    <a:pt x="235776" y="78105"/>
                  </a:lnTo>
                  <a:lnTo>
                    <a:pt x="229044" y="92837"/>
                  </a:lnTo>
                  <a:lnTo>
                    <a:pt x="221424" y="106172"/>
                  </a:lnTo>
                  <a:lnTo>
                    <a:pt x="212916" y="118491"/>
                  </a:lnTo>
                  <a:lnTo>
                    <a:pt x="203644" y="129667"/>
                  </a:lnTo>
                  <a:lnTo>
                    <a:pt x="193739" y="139319"/>
                  </a:lnTo>
                  <a:lnTo>
                    <a:pt x="183070" y="147447"/>
                  </a:lnTo>
                  <a:lnTo>
                    <a:pt x="171894" y="153797"/>
                  </a:lnTo>
                  <a:cubicBezTo>
                    <a:pt x="171641" y="154051"/>
                    <a:pt x="171386" y="154178"/>
                    <a:pt x="171132" y="154178"/>
                  </a:cubicBezTo>
                  <a:lnTo>
                    <a:pt x="160083" y="158623"/>
                  </a:lnTo>
                  <a:lnTo>
                    <a:pt x="147892" y="161671"/>
                  </a:lnTo>
                  <a:lnTo>
                    <a:pt x="135065" y="162941"/>
                  </a:lnTo>
                  <a:lnTo>
                    <a:pt x="121856" y="162560"/>
                  </a:lnTo>
                  <a:lnTo>
                    <a:pt x="108141" y="160401"/>
                  </a:lnTo>
                  <a:lnTo>
                    <a:pt x="97092" y="157353"/>
                  </a:lnTo>
                  <a:lnTo>
                    <a:pt x="86169" y="153162"/>
                  </a:lnTo>
                  <a:lnTo>
                    <a:pt x="75629" y="147955"/>
                  </a:lnTo>
                  <a:lnTo>
                    <a:pt x="65342" y="141478"/>
                  </a:lnTo>
                  <a:lnTo>
                    <a:pt x="55308" y="133731"/>
                  </a:lnTo>
                  <a:lnTo>
                    <a:pt x="45530" y="124968"/>
                  </a:lnTo>
                  <a:lnTo>
                    <a:pt x="35878" y="115062"/>
                  </a:lnTo>
                  <a:lnTo>
                    <a:pt x="26606" y="104140"/>
                  </a:lnTo>
                  <a:lnTo>
                    <a:pt x="17590" y="92075"/>
                  </a:lnTo>
                  <a:lnTo>
                    <a:pt x="8699" y="78867"/>
                  </a:lnTo>
                  <a:lnTo>
                    <a:pt x="64" y="64643"/>
                  </a:lnTo>
                  <a:lnTo>
                    <a:pt x="0" y="64527"/>
                  </a:lnTo>
                  <a:lnTo>
                    <a:pt x="0" y="38608"/>
                  </a:lnTo>
                  <a:lnTo>
                    <a:pt x="2477" y="43561"/>
                  </a:lnTo>
                  <a:lnTo>
                    <a:pt x="10478" y="58293"/>
                  </a:lnTo>
                  <a:lnTo>
                    <a:pt x="18859" y="72136"/>
                  </a:lnTo>
                  <a:lnTo>
                    <a:pt x="27242" y="84709"/>
                  </a:lnTo>
                  <a:lnTo>
                    <a:pt x="35878" y="96266"/>
                  </a:lnTo>
                  <a:lnTo>
                    <a:pt x="44768" y="106553"/>
                  </a:lnTo>
                  <a:lnTo>
                    <a:pt x="53657" y="115951"/>
                  </a:lnTo>
                  <a:lnTo>
                    <a:pt x="62674" y="124079"/>
                  </a:lnTo>
                  <a:lnTo>
                    <a:pt x="71819" y="131064"/>
                  </a:lnTo>
                  <a:lnTo>
                    <a:pt x="81217" y="137033"/>
                  </a:lnTo>
                  <a:lnTo>
                    <a:pt x="90615" y="141859"/>
                  </a:lnTo>
                  <a:lnTo>
                    <a:pt x="100267" y="145669"/>
                  </a:lnTo>
                  <a:lnTo>
                    <a:pt x="110045" y="148336"/>
                  </a:lnTo>
                  <a:lnTo>
                    <a:pt x="122238" y="150368"/>
                  </a:lnTo>
                  <a:lnTo>
                    <a:pt x="133794" y="150876"/>
                  </a:lnTo>
                  <a:lnTo>
                    <a:pt x="144970" y="149733"/>
                  </a:lnTo>
                  <a:lnTo>
                    <a:pt x="155639" y="147320"/>
                  </a:lnTo>
                  <a:lnTo>
                    <a:pt x="166306" y="143002"/>
                  </a:lnTo>
                  <a:lnTo>
                    <a:pt x="175705" y="137668"/>
                  </a:lnTo>
                  <a:lnTo>
                    <a:pt x="185230" y="130556"/>
                  </a:lnTo>
                  <a:lnTo>
                    <a:pt x="194373" y="121793"/>
                  </a:lnTo>
                  <a:lnTo>
                    <a:pt x="203009" y="111506"/>
                  </a:lnTo>
                  <a:lnTo>
                    <a:pt x="210883" y="100203"/>
                  </a:lnTo>
                  <a:lnTo>
                    <a:pt x="217995" y="87757"/>
                  </a:lnTo>
                  <a:lnTo>
                    <a:pt x="224345" y="73787"/>
                  </a:lnTo>
                  <a:lnTo>
                    <a:pt x="230060" y="58928"/>
                  </a:lnTo>
                  <a:lnTo>
                    <a:pt x="235014" y="42672"/>
                  </a:lnTo>
                  <a:lnTo>
                    <a:pt x="239078" y="25273"/>
                  </a:lnTo>
                  <a:lnTo>
                    <a:pt x="242506" y="6858"/>
                  </a:lnTo>
                  <a:lnTo>
                    <a:pt x="242506" y="5842"/>
                  </a:lnTo>
                  <a:cubicBezTo>
                    <a:pt x="242888" y="2921"/>
                    <a:pt x="245173" y="635"/>
                    <a:pt x="248094" y="254"/>
                  </a:cubicBez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Shape 201">
              <a:extLst>
                <a:ext uri="{FF2B5EF4-FFF2-40B4-BE49-F238E27FC236}">
                  <a16:creationId xmlns:a16="http://schemas.microsoft.com/office/drawing/2014/main" id="{916CE9FB-7381-9368-10E4-2F4D1F90B03D}"/>
                </a:ext>
              </a:extLst>
            </p:cNvPr>
            <p:cNvSpPr/>
            <p:nvPr/>
          </p:nvSpPr>
          <p:spPr>
            <a:xfrm>
              <a:off x="8188198" y="1204216"/>
              <a:ext cx="39624" cy="964077"/>
            </a:xfrm>
            <a:custGeom>
              <a:avLst/>
              <a:gdLst/>
              <a:ahLst/>
              <a:cxnLst/>
              <a:rect l="0" t="0" r="0" b="0"/>
              <a:pathLst>
                <a:path w="39624" h="964077">
                  <a:moveTo>
                    <a:pt x="35687" y="0"/>
                  </a:moveTo>
                  <a:lnTo>
                    <a:pt x="39624" y="202"/>
                  </a:lnTo>
                  <a:lnTo>
                    <a:pt x="39624" y="12497"/>
                  </a:lnTo>
                  <a:lnTo>
                    <a:pt x="39370" y="12446"/>
                  </a:lnTo>
                  <a:lnTo>
                    <a:pt x="35687" y="12192"/>
                  </a:lnTo>
                  <a:lnTo>
                    <a:pt x="32512" y="12827"/>
                  </a:lnTo>
                  <a:lnTo>
                    <a:pt x="29718" y="13843"/>
                  </a:lnTo>
                  <a:lnTo>
                    <a:pt x="27178" y="15621"/>
                  </a:lnTo>
                  <a:lnTo>
                    <a:pt x="24765" y="18161"/>
                  </a:lnTo>
                  <a:lnTo>
                    <a:pt x="22352" y="22098"/>
                  </a:lnTo>
                  <a:lnTo>
                    <a:pt x="20447" y="26543"/>
                  </a:lnTo>
                  <a:lnTo>
                    <a:pt x="18796" y="32131"/>
                  </a:lnTo>
                  <a:lnTo>
                    <a:pt x="18034" y="35433"/>
                  </a:lnTo>
                  <a:lnTo>
                    <a:pt x="17399" y="39497"/>
                  </a:lnTo>
                  <a:lnTo>
                    <a:pt x="16764" y="44069"/>
                  </a:lnTo>
                  <a:lnTo>
                    <a:pt x="16129" y="49530"/>
                  </a:lnTo>
                  <a:lnTo>
                    <a:pt x="15367" y="55753"/>
                  </a:lnTo>
                  <a:lnTo>
                    <a:pt x="14859" y="62357"/>
                  </a:lnTo>
                  <a:lnTo>
                    <a:pt x="14351" y="69596"/>
                  </a:lnTo>
                  <a:lnTo>
                    <a:pt x="13970" y="77724"/>
                  </a:lnTo>
                  <a:lnTo>
                    <a:pt x="13589" y="86233"/>
                  </a:lnTo>
                  <a:lnTo>
                    <a:pt x="13208" y="95631"/>
                  </a:lnTo>
                  <a:lnTo>
                    <a:pt x="12827" y="105537"/>
                  </a:lnTo>
                  <a:lnTo>
                    <a:pt x="12700" y="116078"/>
                  </a:lnTo>
                  <a:lnTo>
                    <a:pt x="12446" y="127127"/>
                  </a:lnTo>
                  <a:lnTo>
                    <a:pt x="12319" y="139065"/>
                  </a:lnTo>
                  <a:lnTo>
                    <a:pt x="12192" y="151384"/>
                  </a:lnTo>
                  <a:lnTo>
                    <a:pt x="12192" y="794385"/>
                  </a:lnTo>
                  <a:lnTo>
                    <a:pt x="12319" y="818007"/>
                  </a:lnTo>
                  <a:lnTo>
                    <a:pt x="12700" y="839470"/>
                  </a:lnTo>
                  <a:lnTo>
                    <a:pt x="13208" y="858774"/>
                  </a:lnTo>
                  <a:lnTo>
                    <a:pt x="13970" y="876046"/>
                  </a:lnTo>
                  <a:lnTo>
                    <a:pt x="14859" y="891032"/>
                  </a:lnTo>
                  <a:lnTo>
                    <a:pt x="16129" y="903859"/>
                  </a:lnTo>
                  <a:lnTo>
                    <a:pt x="17399" y="914654"/>
                  </a:lnTo>
                  <a:lnTo>
                    <a:pt x="18923" y="923163"/>
                  </a:lnTo>
                  <a:lnTo>
                    <a:pt x="20828" y="930021"/>
                  </a:lnTo>
                  <a:lnTo>
                    <a:pt x="22860" y="935863"/>
                  </a:lnTo>
                  <a:lnTo>
                    <a:pt x="25400" y="940689"/>
                  </a:lnTo>
                  <a:lnTo>
                    <a:pt x="27813" y="944245"/>
                  </a:lnTo>
                  <a:lnTo>
                    <a:pt x="30734" y="947293"/>
                  </a:lnTo>
                  <a:lnTo>
                    <a:pt x="33655" y="949452"/>
                  </a:lnTo>
                  <a:lnTo>
                    <a:pt x="36830" y="950976"/>
                  </a:lnTo>
                  <a:lnTo>
                    <a:pt x="39624" y="951650"/>
                  </a:lnTo>
                  <a:lnTo>
                    <a:pt x="39624" y="964077"/>
                  </a:lnTo>
                  <a:lnTo>
                    <a:pt x="39243" y="964057"/>
                  </a:lnTo>
                  <a:cubicBezTo>
                    <a:pt x="38989" y="963930"/>
                    <a:pt x="38608" y="963930"/>
                    <a:pt x="38227" y="963803"/>
                  </a:cubicBezTo>
                  <a:lnTo>
                    <a:pt x="33528" y="962660"/>
                  </a:lnTo>
                  <a:cubicBezTo>
                    <a:pt x="33147" y="962660"/>
                    <a:pt x="32766" y="962533"/>
                    <a:pt x="32385" y="962279"/>
                  </a:cubicBezTo>
                  <a:lnTo>
                    <a:pt x="27940" y="960374"/>
                  </a:lnTo>
                  <a:cubicBezTo>
                    <a:pt x="27559" y="960120"/>
                    <a:pt x="27305" y="959993"/>
                    <a:pt x="26924" y="959739"/>
                  </a:cubicBezTo>
                  <a:lnTo>
                    <a:pt x="22987" y="956818"/>
                  </a:lnTo>
                  <a:cubicBezTo>
                    <a:pt x="22733" y="956564"/>
                    <a:pt x="22352" y="956310"/>
                    <a:pt x="22098" y="956056"/>
                  </a:cubicBezTo>
                  <a:lnTo>
                    <a:pt x="18669" y="952246"/>
                  </a:lnTo>
                  <a:cubicBezTo>
                    <a:pt x="18415" y="951992"/>
                    <a:pt x="18161" y="951738"/>
                    <a:pt x="18034" y="951484"/>
                  </a:cubicBezTo>
                  <a:lnTo>
                    <a:pt x="14478" y="946150"/>
                  </a:lnTo>
                  <a:lnTo>
                    <a:pt x="11430" y="939927"/>
                  </a:lnTo>
                  <a:lnTo>
                    <a:pt x="9017" y="933069"/>
                  </a:lnTo>
                  <a:lnTo>
                    <a:pt x="6985" y="925322"/>
                  </a:lnTo>
                  <a:lnTo>
                    <a:pt x="5334" y="916178"/>
                  </a:lnTo>
                  <a:lnTo>
                    <a:pt x="3937" y="905129"/>
                  </a:lnTo>
                  <a:lnTo>
                    <a:pt x="2667" y="891794"/>
                  </a:lnTo>
                  <a:lnTo>
                    <a:pt x="1778" y="876554"/>
                  </a:lnTo>
                  <a:lnTo>
                    <a:pt x="1016" y="859155"/>
                  </a:lnTo>
                  <a:lnTo>
                    <a:pt x="508" y="839597"/>
                  </a:lnTo>
                  <a:lnTo>
                    <a:pt x="127" y="818007"/>
                  </a:lnTo>
                  <a:lnTo>
                    <a:pt x="0" y="794385"/>
                  </a:lnTo>
                  <a:lnTo>
                    <a:pt x="0" y="151257"/>
                  </a:lnTo>
                  <a:lnTo>
                    <a:pt x="127" y="138811"/>
                  </a:lnTo>
                  <a:lnTo>
                    <a:pt x="381" y="127000"/>
                  </a:lnTo>
                  <a:lnTo>
                    <a:pt x="508" y="115824"/>
                  </a:lnTo>
                  <a:lnTo>
                    <a:pt x="762" y="105156"/>
                  </a:lnTo>
                  <a:lnTo>
                    <a:pt x="1016" y="95123"/>
                  </a:lnTo>
                  <a:lnTo>
                    <a:pt x="1397" y="85725"/>
                  </a:lnTo>
                  <a:lnTo>
                    <a:pt x="1778" y="76962"/>
                  </a:lnTo>
                  <a:lnTo>
                    <a:pt x="2286" y="68834"/>
                  </a:lnTo>
                  <a:lnTo>
                    <a:pt x="2667" y="61341"/>
                  </a:lnTo>
                  <a:lnTo>
                    <a:pt x="3302" y="54356"/>
                  </a:lnTo>
                  <a:lnTo>
                    <a:pt x="3937" y="48133"/>
                  </a:lnTo>
                  <a:lnTo>
                    <a:pt x="4699" y="42418"/>
                  </a:lnTo>
                  <a:lnTo>
                    <a:pt x="5334" y="37338"/>
                  </a:lnTo>
                  <a:lnTo>
                    <a:pt x="6223" y="32766"/>
                  </a:lnTo>
                  <a:lnTo>
                    <a:pt x="7112" y="28575"/>
                  </a:lnTo>
                  <a:lnTo>
                    <a:pt x="9271" y="21717"/>
                  </a:lnTo>
                  <a:lnTo>
                    <a:pt x="11938" y="15621"/>
                  </a:lnTo>
                  <a:lnTo>
                    <a:pt x="14732" y="11176"/>
                  </a:lnTo>
                  <a:cubicBezTo>
                    <a:pt x="14986" y="10795"/>
                    <a:pt x="15240" y="10541"/>
                    <a:pt x="15494" y="10160"/>
                  </a:cubicBezTo>
                  <a:lnTo>
                    <a:pt x="18796" y="6731"/>
                  </a:lnTo>
                  <a:cubicBezTo>
                    <a:pt x="19050" y="6477"/>
                    <a:pt x="19304" y="6223"/>
                    <a:pt x="19685" y="5969"/>
                  </a:cubicBezTo>
                  <a:lnTo>
                    <a:pt x="23241" y="3429"/>
                  </a:lnTo>
                  <a:cubicBezTo>
                    <a:pt x="23749" y="3048"/>
                    <a:pt x="24130" y="2794"/>
                    <a:pt x="24638" y="2667"/>
                  </a:cubicBezTo>
                  <a:lnTo>
                    <a:pt x="28829" y="1143"/>
                  </a:lnTo>
                  <a:cubicBezTo>
                    <a:pt x="29083" y="1016"/>
                    <a:pt x="29464" y="889"/>
                    <a:pt x="29845" y="889"/>
                  </a:cubicBezTo>
                  <a:lnTo>
                    <a:pt x="34290" y="127"/>
                  </a:lnTo>
                  <a:cubicBezTo>
                    <a:pt x="34798" y="0"/>
                    <a:pt x="35306" y="0"/>
                    <a:pt x="35687" y="0"/>
                  </a:cubicBez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Shape 202">
              <a:extLst>
                <a:ext uri="{FF2B5EF4-FFF2-40B4-BE49-F238E27FC236}">
                  <a16:creationId xmlns:a16="http://schemas.microsoft.com/office/drawing/2014/main" id="{C2417EA5-FB5E-EC43-84EA-E65EBC3A7C65}"/>
                </a:ext>
              </a:extLst>
            </p:cNvPr>
            <p:cNvSpPr/>
            <p:nvPr/>
          </p:nvSpPr>
          <p:spPr>
            <a:xfrm>
              <a:off x="7751763" y="1112241"/>
              <a:ext cx="40195" cy="965100"/>
            </a:xfrm>
            <a:custGeom>
              <a:avLst/>
              <a:gdLst/>
              <a:ahLst/>
              <a:cxnLst/>
              <a:rect l="0" t="0" r="0" b="0"/>
              <a:pathLst>
                <a:path w="40195" h="965100">
                  <a:moveTo>
                    <a:pt x="0" y="0"/>
                  </a:moveTo>
                  <a:lnTo>
                    <a:pt x="1969" y="281"/>
                  </a:lnTo>
                  <a:cubicBezTo>
                    <a:pt x="2222" y="408"/>
                    <a:pt x="2604" y="408"/>
                    <a:pt x="2857" y="535"/>
                  </a:cubicBezTo>
                  <a:lnTo>
                    <a:pt x="8319" y="2186"/>
                  </a:lnTo>
                  <a:cubicBezTo>
                    <a:pt x="8572" y="2313"/>
                    <a:pt x="8954" y="2440"/>
                    <a:pt x="9207" y="2567"/>
                  </a:cubicBezTo>
                  <a:lnTo>
                    <a:pt x="14033" y="4980"/>
                  </a:lnTo>
                  <a:cubicBezTo>
                    <a:pt x="14415" y="5107"/>
                    <a:pt x="14669" y="5234"/>
                    <a:pt x="14922" y="5488"/>
                  </a:cubicBezTo>
                  <a:lnTo>
                    <a:pt x="19241" y="8663"/>
                  </a:lnTo>
                  <a:cubicBezTo>
                    <a:pt x="19621" y="8790"/>
                    <a:pt x="19876" y="9044"/>
                    <a:pt x="20130" y="9298"/>
                  </a:cubicBezTo>
                  <a:lnTo>
                    <a:pt x="23813" y="13108"/>
                  </a:lnTo>
                  <a:cubicBezTo>
                    <a:pt x="24067" y="13362"/>
                    <a:pt x="24194" y="13616"/>
                    <a:pt x="24447" y="13870"/>
                  </a:cubicBezTo>
                  <a:lnTo>
                    <a:pt x="27622" y="18442"/>
                  </a:lnTo>
                  <a:cubicBezTo>
                    <a:pt x="27877" y="18696"/>
                    <a:pt x="28004" y="18950"/>
                    <a:pt x="28131" y="19204"/>
                  </a:cubicBezTo>
                  <a:lnTo>
                    <a:pt x="31179" y="25300"/>
                  </a:lnTo>
                  <a:lnTo>
                    <a:pt x="33465" y="31904"/>
                  </a:lnTo>
                  <a:lnTo>
                    <a:pt x="34989" y="39016"/>
                  </a:lnTo>
                  <a:lnTo>
                    <a:pt x="35751" y="43334"/>
                  </a:lnTo>
                  <a:lnTo>
                    <a:pt x="36258" y="48287"/>
                  </a:lnTo>
                  <a:lnTo>
                    <a:pt x="36767" y="53875"/>
                  </a:lnTo>
                  <a:lnTo>
                    <a:pt x="37274" y="60225"/>
                  </a:lnTo>
                  <a:lnTo>
                    <a:pt x="37782" y="67464"/>
                  </a:lnTo>
                  <a:lnTo>
                    <a:pt x="38164" y="75465"/>
                  </a:lnTo>
                  <a:lnTo>
                    <a:pt x="38544" y="84228"/>
                  </a:lnTo>
                  <a:lnTo>
                    <a:pt x="38926" y="93626"/>
                  </a:lnTo>
                  <a:lnTo>
                    <a:pt x="39180" y="103913"/>
                  </a:lnTo>
                  <a:lnTo>
                    <a:pt x="39433" y="114962"/>
                  </a:lnTo>
                  <a:lnTo>
                    <a:pt x="39688" y="126900"/>
                  </a:lnTo>
                  <a:lnTo>
                    <a:pt x="39815" y="139473"/>
                  </a:lnTo>
                  <a:lnTo>
                    <a:pt x="39942" y="152935"/>
                  </a:lnTo>
                  <a:lnTo>
                    <a:pt x="40069" y="167032"/>
                  </a:lnTo>
                  <a:lnTo>
                    <a:pt x="40195" y="182018"/>
                  </a:lnTo>
                  <a:lnTo>
                    <a:pt x="40195" y="809906"/>
                  </a:lnTo>
                  <a:lnTo>
                    <a:pt x="40069" y="822860"/>
                  </a:lnTo>
                  <a:lnTo>
                    <a:pt x="39942" y="835179"/>
                  </a:lnTo>
                  <a:lnTo>
                    <a:pt x="39815" y="846990"/>
                  </a:lnTo>
                  <a:lnTo>
                    <a:pt x="39688" y="857912"/>
                  </a:lnTo>
                  <a:lnTo>
                    <a:pt x="39306" y="868326"/>
                  </a:lnTo>
                  <a:lnTo>
                    <a:pt x="39053" y="877978"/>
                  </a:lnTo>
                  <a:lnTo>
                    <a:pt x="38798" y="886995"/>
                  </a:lnTo>
                  <a:lnTo>
                    <a:pt x="38544" y="895631"/>
                  </a:lnTo>
                  <a:lnTo>
                    <a:pt x="38036" y="903251"/>
                  </a:lnTo>
                  <a:lnTo>
                    <a:pt x="37656" y="910490"/>
                  </a:lnTo>
                  <a:lnTo>
                    <a:pt x="37147" y="917094"/>
                  </a:lnTo>
                  <a:lnTo>
                    <a:pt x="36513" y="922809"/>
                  </a:lnTo>
                  <a:lnTo>
                    <a:pt x="36005" y="928143"/>
                  </a:lnTo>
                  <a:lnTo>
                    <a:pt x="35369" y="932715"/>
                  </a:lnTo>
                  <a:lnTo>
                    <a:pt x="34607" y="937033"/>
                  </a:lnTo>
                  <a:lnTo>
                    <a:pt x="32830" y="944018"/>
                  </a:lnTo>
                  <a:lnTo>
                    <a:pt x="30797" y="949479"/>
                  </a:lnTo>
                  <a:cubicBezTo>
                    <a:pt x="30670" y="949860"/>
                    <a:pt x="30417" y="950241"/>
                    <a:pt x="30290" y="950495"/>
                  </a:cubicBezTo>
                  <a:lnTo>
                    <a:pt x="27622" y="954813"/>
                  </a:lnTo>
                  <a:cubicBezTo>
                    <a:pt x="27369" y="955067"/>
                    <a:pt x="27242" y="955448"/>
                    <a:pt x="26988" y="955702"/>
                  </a:cubicBezTo>
                  <a:lnTo>
                    <a:pt x="23940" y="959131"/>
                  </a:lnTo>
                  <a:cubicBezTo>
                    <a:pt x="23558" y="959512"/>
                    <a:pt x="23051" y="959893"/>
                    <a:pt x="22543" y="960274"/>
                  </a:cubicBezTo>
                  <a:lnTo>
                    <a:pt x="18859" y="962560"/>
                  </a:lnTo>
                  <a:cubicBezTo>
                    <a:pt x="18479" y="962814"/>
                    <a:pt x="17970" y="962941"/>
                    <a:pt x="17590" y="963068"/>
                  </a:cubicBezTo>
                  <a:lnTo>
                    <a:pt x="13398" y="964465"/>
                  </a:lnTo>
                  <a:cubicBezTo>
                    <a:pt x="12891" y="964592"/>
                    <a:pt x="12382" y="964719"/>
                    <a:pt x="11874" y="964719"/>
                  </a:cubicBezTo>
                  <a:lnTo>
                    <a:pt x="7303" y="964973"/>
                  </a:lnTo>
                  <a:cubicBezTo>
                    <a:pt x="6794" y="965100"/>
                    <a:pt x="6414" y="964973"/>
                    <a:pt x="6032" y="964973"/>
                  </a:cubicBezTo>
                  <a:lnTo>
                    <a:pt x="826" y="964211"/>
                  </a:lnTo>
                  <a:lnTo>
                    <a:pt x="0" y="964005"/>
                  </a:lnTo>
                  <a:lnTo>
                    <a:pt x="0" y="951308"/>
                  </a:lnTo>
                  <a:lnTo>
                    <a:pt x="2984" y="952273"/>
                  </a:lnTo>
                  <a:lnTo>
                    <a:pt x="7176" y="952781"/>
                  </a:lnTo>
                  <a:lnTo>
                    <a:pt x="10351" y="952654"/>
                  </a:lnTo>
                  <a:lnTo>
                    <a:pt x="13018" y="951765"/>
                  </a:lnTo>
                  <a:lnTo>
                    <a:pt x="15431" y="950368"/>
                  </a:lnTo>
                  <a:lnTo>
                    <a:pt x="17463" y="947955"/>
                  </a:lnTo>
                  <a:lnTo>
                    <a:pt x="19621" y="944653"/>
                  </a:lnTo>
                  <a:lnTo>
                    <a:pt x="21399" y="939827"/>
                  </a:lnTo>
                  <a:lnTo>
                    <a:pt x="22796" y="933985"/>
                  </a:lnTo>
                  <a:lnTo>
                    <a:pt x="23305" y="930683"/>
                  </a:lnTo>
                  <a:lnTo>
                    <a:pt x="23940" y="926492"/>
                  </a:lnTo>
                  <a:lnTo>
                    <a:pt x="24447" y="921539"/>
                  </a:lnTo>
                  <a:lnTo>
                    <a:pt x="24956" y="915824"/>
                  </a:lnTo>
                  <a:lnTo>
                    <a:pt x="25464" y="909474"/>
                  </a:lnTo>
                  <a:lnTo>
                    <a:pt x="25844" y="902616"/>
                  </a:lnTo>
                  <a:lnTo>
                    <a:pt x="26353" y="894869"/>
                  </a:lnTo>
                  <a:lnTo>
                    <a:pt x="26606" y="886614"/>
                  </a:lnTo>
                  <a:lnTo>
                    <a:pt x="26860" y="877597"/>
                  </a:lnTo>
                  <a:lnTo>
                    <a:pt x="27242" y="867945"/>
                  </a:lnTo>
                  <a:lnTo>
                    <a:pt x="27495" y="857658"/>
                  </a:lnTo>
                  <a:lnTo>
                    <a:pt x="27622" y="846736"/>
                  </a:lnTo>
                  <a:lnTo>
                    <a:pt x="27749" y="835052"/>
                  </a:lnTo>
                  <a:lnTo>
                    <a:pt x="27877" y="822733"/>
                  </a:lnTo>
                  <a:lnTo>
                    <a:pt x="28004" y="809779"/>
                  </a:lnTo>
                  <a:lnTo>
                    <a:pt x="28004" y="182018"/>
                  </a:lnTo>
                  <a:lnTo>
                    <a:pt x="27877" y="167159"/>
                  </a:lnTo>
                  <a:lnTo>
                    <a:pt x="27749" y="152935"/>
                  </a:lnTo>
                  <a:lnTo>
                    <a:pt x="27622" y="139600"/>
                  </a:lnTo>
                  <a:lnTo>
                    <a:pt x="27495" y="127027"/>
                  </a:lnTo>
                  <a:lnTo>
                    <a:pt x="27242" y="115216"/>
                  </a:lnTo>
                  <a:lnTo>
                    <a:pt x="26988" y="104167"/>
                  </a:lnTo>
                  <a:lnTo>
                    <a:pt x="26733" y="94007"/>
                  </a:lnTo>
                  <a:lnTo>
                    <a:pt x="26480" y="84482"/>
                  </a:lnTo>
                  <a:lnTo>
                    <a:pt x="26098" y="75973"/>
                  </a:lnTo>
                  <a:lnTo>
                    <a:pt x="25591" y="68099"/>
                  </a:lnTo>
                  <a:lnTo>
                    <a:pt x="25082" y="60987"/>
                  </a:lnTo>
                  <a:lnTo>
                    <a:pt x="24574" y="54764"/>
                  </a:lnTo>
                  <a:lnTo>
                    <a:pt x="24194" y="49303"/>
                  </a:lnTo>
                  <a:lnTo>
                    <a:pt x="23558" y="44731"/>
                  </a:lnTo>
                  <a:lnTo>
                    <a:pt x="22923" y="41048"/>
                  </a:lnTo>
                  <a:lnTo>
                    <a:pt x="21527" y="34698"/>
                  </a:lnTo>
                  <a:lnTo>
                    <a:pt x="19621" y="29364"/>
                  </a:lnTo>
                  <a:lnTo>
                    <a:pt x="17463" y="25173"/>
                  </a:lnTo>
                  <a:lnTo>
                    <a:pt x="14795" y="21363"/>
                  </a:lnTo>
                  <a:lnTo>
                    <a:pt x="11747" y="18188"/>
                  </a:lnTo>
                  <a:lnTo>
                    <a:pt x="8192" y="15648"/>
                  </a:lnTo>
                  <a:lnTo>
                    <a:pt x="4255" y="13743"/>
                  </a:lnTo>
                  <a:lnTo>
                    <a:pt x="0" y="12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Shape 203">
              <a:extLst>
                <a:ext uri="{FF2B5EF4-FFF2-40B4-BE49-F238E27FC236}">
                  <a16:creationId xmlns:a16="http://schemas.microsoft.com/office/drawing/2014/main" id="{99A78842-48C2-CC6C-BF26-2571923129AB}"/>
                </a:ext>
              </a:extLst>
            </p:cNvPr>
            <p:cNvSpPr/>
            <p:nvPr/>
          </p:nvSpPr>
          <p:spPr>
            <a:xfrm>
              <a:off x="7751763" y="887859"/>
              <a:ext cx="476059" cy="229362"/>
            </a:xfrm>
            <a:custGeom>
              <a:avLst/>
              <a:gdLst/>
              <a:ahLst/>
              <a:cxnLst/>
              <a:rect l="0" t="0" r="0" b="0"/>
              <a:pathLst>
                <a:path w="476059" h="229362">
                  <a:moveTo>
                    <a:pt x="90360" y="0"/>
                  </a:moveTo>
                  <a:lnTo>
                    <a:pt x="101536" y="635"/>
                  </a:lnTo>
                  <a:lnTo>
                    <a:pt x="112840" y="2539"/>
                  </a:lnTo>
                  <a:lnTo>
                    <a:pt x="126429" y="6223"/>
                  </a:lnTo>
                  <a:lnTo>
                    <a:pt x="139636" y="11684"/>
                  </a:lnTo>
                  <a:lnTo>
                    <a:pt x="152336" y="18796"/>
                  </a:lnTo>
                  <a:lnTo>
                    <a:pt x="164402" y="27432"/>
                  </a:lnTo>
                  <a:lnTo>
                    <a:pt x="176213" y="37592"/>
                  </a:lnTo>
                  <a:lnTo>
                    <a:pt x="187261" y="49402"/>
                  </a:lnTo>
                  <a:lnTo>
                    <a:pt x="197930" y="62738"/>
                  </a:lnTo>
                  <a:lnTo>
                    <a:pt x="208090" y="77597"/>
                  </a:lnTo>
                  <a:lnTo>
                    <a:pt x="217360" y="93345"/>
                  </a:lnTo>
                  <a:lnTo>
                    <a:pt x="225869" y="109347"/>
                  </a:lnTo>
                  <a:lnTo>
                    <a:pt x="233363" y="125602"/>
                  </a:lnTo>
                  <a:lnTo>
                    <a:pt x="239967" y="142239"/>
                  </a:lnTo>
                  <a:lnTo>
                    <a:pt x="245555" y="159258"/>
                  </a:lnTo>
                  <a:lnTo>
                    <a:pt x="250381" y="176657"/>
                  </a:lnTo>
                  <a:lnTo>
                    <a:pt x="254064" y="194310"/>
                  </a:lnTo>
                  <a:lnTo>
                    <a:pt x="254953" y="199263"/>
                  </a:lnTo>
                  <a:lnTo>
                    <a:pt x="259397" y="189357"/>
                  </a:lnTo>
                  <a:lnTo>
                    <a:pt x="265747" y="176530"/>
                  </a:lnTo>
                  <a:lnTo>
                    <a:pt x="272606" y="164338"/>
                  </a:lnTo>
                  <a:lnTo>
                    <a:pt x="279844" y="152653"/>
                  </a:lnTo>
                  <a:lnTo>
                    <a:pt x="287719" y="141732"/>
                  </a:lnTo>
                  <a:lnTo>
                    <a:pt x="295973" y="131190"/>
                  </a:lnTo>
                  <a:lnTo>
                    <a:pt x="304609" y="121412"/>
                  </a:lnTo>
                  <a:lnTo>
                    <a:pt x="313881" y="112140"/>
                  </a:lnTo>
                  <a:lnTo>
                    <a:pt x="329502" y="98933"/>
                  </a:lnTo>
                  <a:lnTo>
                    <a:pt x="346266" y="87884"/>
                  </a:lnTo>
                  <a:lnTo>
                    <a:pt x="364172" y="79121"/>
                  </a:lnTo>
                  <a:lnTo>
                    <a:pt x="383222" y="72517"/>
                  </a:lnTo>
                  <a:lnTo>
                    <a:pt x="403161" y="68326"/>
                  </a:lnTo>
                  <a:lnTo>
                    <a:pt x="424244" y="66167"/>
                  </a:lnTo>
                  <a:lnTo>
                    <a:pt x="446342" y="66167"/>
                  </a:lnTo>
                  <a:lnTo>
                    <a:pt x="469329" y="68452"/>
                  </a:lnTo>
                  <a:lnTo>
                    <a:pt x="476059" y="69596"/>
                  </a:lnTo>
                  <a:lnTo>
                    <a:pt x="476059" y="81993"/>
                  </a:lnTo>
                  <a:lnTo>
                    <a:pt x="468185" y="80645"/>
                  </a:lnTo>
                  <a:lnTo>
                    <a:pt x="446215" y="78359"/>
                  </a:lnTo>
                  <a:lnTo>
                    <a:pt x="425386" y="78359"/>
                  </a:lnTo>
                  <a:lnTo>
                    <a:pt x="405702" y="80137"/>
                  </a:lnTo>
                  <a:lnTo>
                    <a:pt x="387159" y="84074"/>
                  </a:lnTo>
                  <a:lnTo>
                    <a:pt x="369506" y="90043"/>
                  </a:lnTo>
                  <a:lnTo>
                    <a:pt x="352869" y="98044"/>
                  </a:lnTo>
                  <a:lnTo>
                    <a:pt x="337376" y="108203"/>
                  </a:lnTo>
                  <a:lnTo>
                    <a:pt x="322517" y="120776"/>
                  </a:lnTo>
                  <a:lnTo>
                    <a:pt x="313754" y="129413"/>
                  </a:lnTo>
                  <a:lnTo>
                    <a:pt x="305498" y="138811"/>
                  </a:lnTo>
                  <a:lnTo>
                    <a:pt x="297624" y="148717"/>
                  </a:lnTo>
                  <a:lnTo>
                    <a:pt x="290131" y="159258"/>
                  </a:lnTo>
                  <a:lnTo>
                    <a:pt x="283146" y="170307"/>
                  </a:lnTo>
                  <a:lnTo>
                    <a:pt x="276669" y="181991"/>
                  </a:lnTo>
                  <a:lnTo>
                    <a:pt x="270446" y="194310"/>
                  </a:lnTo>
                  <a:lnTo>
                    <a:pt x="264731" y="207137"/>
                  </a:lnTo>
                  <a:lnTo>
                    <a:pt x="257873" y="225171"/>
                  </a:lnTo>
                  <a:cubicBezTo>
                    <a:pt x="256857" y="227838"/>
                    <a:pt x="254191" y="229362"/>
                    <a:pt x="251396" y="229108"/>
                  </a:cubicBezTo>
                  <a:cubicBezTo>
                    <a:pt x="248603" y="228727"/>
                    <a:pt x="246444" y="226568"/>
                    <a:pt x="246063" y="223774"/>
                  </a:cubicBezTo>
                  <a:lnTo>
                    <a:pt x="245046" y="214122"/>
                  </a:lnTo>
                  <a:lnTo>
                    <a:pt x="242253" y="196850"/>
                  </a:lnTo>
                  <a:lnTo>
                    <a:pt x="238569" y="179832"/>
                  </a:lnTo>
                  <a:lnTo>
                    <a:pt x="233997" y="163068"/>
                  </a:lnTo>
                  <a:lnTo>
                    <a:pt x="228536" y="146812"/>
                  </a:lnTo>
                  <a:lnTo>
                    <a:pt x="222186" y="130683"/>
                  </a:lnTo>
                  <a:lnTo>
                    <a:pt x="215074" y="114935"/>
                  </a:lnTo>
                  <a:lnTo>
                    <a:pt x="206946" y="99568"/>
                  </a:lnTo>
                  <a:lnTo>
                    <a:pt x="197930" y="84455"/>
                  </a:lnTo>
                  <a:lnTo>
                    <a:pt x="188278" y="70358"/>
                  </a:lnTo>
                  <a:lnTo>
                    <a:pt x="178371" y="57785"/>
                  </a:lnTo>
                  <a:lnTo>
                    <a:pt x="168084" y="46863"/>
                  </a:lnTo>
                  <a:lnTo>
                    <a:pt x="157417" y="37338"/>
                  </a:lnTo>
                  <a:lnTo>
                    <a:pt x="146241" y="29464"/>
                  </a:lnTo>
                  <a:lnTo>
                    <a:pt x="134938" y="22987"/>
                  </a:lnTo>
                  <a:lnTo>
                    <a:pt x="123127" y="18034"/>
                  </a:lnTo>
                  <a:lnTo>
                    <a:pt x="110807" y="14477"/>
                  </a:lnTo>
                  <a:lnTo>
                    <a:pt x="100902" y="12826"/>
                  </a:lnTo>
                  <a:lnTo>
                    <a:pt x="91122" y="12192"/>
                  </a:lnTo>
                  <a:lnTo>
                    <a:pt x="81470" y="12826"/>
                  </a:lnTo>
                  <a:lnTo>
                    <a:pt x="72199" y="14351"/>
                  </a:lnTo>
                  <a:lnTo>
                    <a:pt x="63056" y="17145"/>
                  </a:lnTo>
                  <a:lnTo>
                    <a:pt x="54039" y="21082"/>
                  </a:lnTo>
                  <a:lnTo>
                    <a:pt x="45148" y="26035"/>
                  </a:lnTo>
                  <a:lnTo>
                    <a:pt x="36385" y="32258"/>
                  </a:lnTo>
                  <a:lnTo>
                    <a:pt x="27877" y="39624"/>
                  </a:lnTo>
                  <a:lnTo>
                    <a:pt x="19241" y="48387"/>
                  </a:lnTo>
                  <a:lnTo>
                    <a:pt x="10985" y="58165"/>
                  </a:lnTo>
                  <a:lnTo>
                    <a:pt x="2731" y="69342"/>
                  </a:lnTo>
                  <a:lnTo>
                    <a:pt x="0" y="73590"/>
                  </a:lnTo>
                  <a:lnTo>
                    <a:pt x="0" y="52536"/>
                  </a:lnTo>
                  <a:lnTo>
                    <a:pt x="1080" y="51053"/>
                  </a:lnTo>
                  <a:lnTo>
                    <a:pt x="9969" y="40513"/>
                  </a:lnTo>
                  <a:lnTo>
                    <a:pt x="19114" y="31114"/>
                  </a:lnTo>
                  <a:lnTo>
                    <a:pt x="28384" y="22987"/>
                  </a:lnTo>
                  <a:lnTo>
                    <a:pt x="38036" y="16128"/>
                  </a:lnTo>
                  <a:lnTo>
                    <a:pt x="47943" y="10414"/>
                  </a:lnTo>
                  <a:lnTo>
                    <a:pt x="58230" y="5969"/>
                  </a:lnTo>
                  <a:lnTo>
                    <a:pt x="68644" y="2667"/>
                  </a:lnTo>
                  <a:lnTo>
                    <a:pt x="79439" y="762"/>
                  </a:lnTo>
                  <a:lnTo>
                    <a:pt x="90360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Shape 204">
              <a:extLst>
                <a:ext uri="{FF2B5EF4-FFF2-40B4-BE49-F238E27FC236}">
                  <a16:creationId xmlns:a16="http://schemas.microsoft.com/office/drawing/2014/main" id="{94784525-C0D6-E2CA-AE77-4EE7C8F68334}"/>
                </a:ext>
              </a:extLst>
            </p:cNvPr>
            <p:cNvSpPr/>
            <p:nvPr/>
          </p:nvSpPr>
          <p:spPr>
            <a:xfrm>
              <a:off x="8936482" y="1734661"/>
              <a:ext cx="41593" cy="406053"/>
            </a:xfrm>
            <a:custGeom>
              <a:avLst/>
              <a:gdLst/>
              <a:ahLst/>
              <a:cxnLst/>
              <a:rect l="0" t="0" r="0" b="0"/>
              <a:pathLst>
                <a:path w="41593" h="406053">
                  <a:moveTo>
                    <a:pt x="41593" y="0"/>
                  </a:moveTo>
                  <a:lnTo>
                    <a:pt x="41593" y="28173"/>
                  </a:lnTo>
                  <a:lnTo>
                    <a:pt x="40387" y="30768"/>
                  </a:lnTo>
                  <a:lnTo>
                    <a:pt x="33401" y="47659"/>
                  </a:lnTo>
                  <a:lnTo>
                    <a:pt x="27813" y="63280"/>
                  </a:lnTo>
                  <a:lnTo>
                    <a:pt x="23623" y="77758"/>
                  </a:lnTo>
                  <a:lnTo>
                    <a:pt x="20828" y="91093"/>
                  </a:lnTo>
                  <a:lnTo>
                    <a:pt x="18924" y="104555"/>
                  </a:lnTo>
                  <a:lnTo>
                    <a:pt x="17145" y="119541"/>
                  </a:lnTo>
                  <a:lnTo>
                    <a:pt x="15622" y="135670"/>
                  </a:lnTo>
                  <a:lnTo>
                    <a:pt x="14351" y="153323"/>
                  </a:lnTo>
                  <a:lnTo>
                    <a:pt x="13462" y="172246"/>
                  </a:lnTo>
                  <a:lnTo>
                    <a:pt x="12827" y="192566"/>
                  </a:lnTo>
                  <a:lnTo>
                    <a:pt x="12319" y="214156"/>
                  </a:lnTo>
                  <a:lnTo>
                    <a:pt x="12192" y="237016"/>
                  </a:lnTo>
                  <a:lnTo>
                    <a:pt x="12192" y="250224"/>
                  </a:lnTo>
                  <a:lnTo>
                    <a:pt x="12319" y="262797"/>
                  </a:lnTo>
                  <a:lnTo>
                    <a:pt x="12447" y="274735"/>
                  </a:lnTo>
                  <a:lnTo>
                    <a:pt x="12700" y="286165"/>
                  </a:lnTo>
                  <a:lnTo>
                    <a:pt x="12954" y="296833"/>
                  </a:lnTo>
                  <a:lnTo>
                    <a:pt x="13208" y="306993"/>
                  </a:lnTo>
                  <a:lnTo>
                    <a:pt x="13589" y="316518"/>
                  </a:lnTo>
                  <a:lnTo>
                    <a:pt x="14098" y="325281"/>
                  </a:lnTo>
                  <a:lnTo>
                    <a:pt x="14605" y="333663"/>
                  </a:lnTo>
                  <a:lnTo>
                    <a:pt x="15113" y="341283"/>
                  </a:lnTo>
                  <a:lnTo>
                    <a:pt x="15875" y="348268"/>
                  </a:lnTo>
                  <a:lnTo>
                    <a:pt x="16511" y="354618"/>
                  </a:lnTo>
                  <a:lnTo>
                    <a:pt x="17273" y="360460"/>
                  </a:lnTo>
                  <a:lnTo>
                    <a:pt x="18035" y="365540"/>
                  </a:lnTo>
                  <a:lnTo>
                    <a:pt x="18797" y="369985"/>
                  </a:lnTo>
                  <a:lnTo>
                    <a:pt x="19686" y="373668"/>
                  </a:lnTo>
                  <a:lnTo>
                    <a:pt x="21717" y="380145"/>
                  </a:lnTo>
                  <a:lnTo>
                    <a:pt x="23750" y="384844"/>
                  </a:lnTo>
                  <a:lnTo>
                    <a:pt x="26162" y="388527"/>
                  </a:lnTo>
                  <a:lnTo>
                    <a:pt x="28829" y="391194"/>
                  </a:lnTo>
                  <a:lnTo>
                    <a:pt x="31497" y="392845"/>
                  </a:lnTo>
                  <a:lnTo>
                    <a:pt x="34417" y="393734"/>
                  </a:lnTo>
                  <a:lnTo>
                    <a:pt x="37847" y="393861"/>
                  </a:lnTo>
                  <a:lnTo>
                    <a:pt x="41593" y="393199"/>
                  </a:lnTo>
                  <a:lnTo>
                    <a:pt x="41593" y="405555"/>
                  </a:lnTo>
                  <a:lnTo>
                    <a:pt x="39370" y="405926"/>
                  </a:lnTo>
                  <a:cubicBezTo>
                    <a:pt x="38989" y="406053"/>
                    <a:pt x="38481" y="406053"/>
                    <a:pt x="38100" y="406053"/>
                  </a:cubicBezTo>
                  <a:lnTo>
                    <a:pt x="33148" y="405799"/>
                  </a:lnTo>
                  <a:cubicBezTo>
                    <a:pt x="32639" y="405799"/>
                    <a:pt x="32131" y="405799"/>
                    <a:pt x="31624" y="405545"/>
                  </a:cubicBezTo>
                  <a:lnTo>
                    <a:pt x="27178" y="404275"/>
                  </a:lnTo>
                  <a:cubicBezTo>
                    <a:pt x="26670" y="404148"/>
                    <a:pt x="26289" y="403894"/>
                    <a:pt x="25781" y="403640"/>
                  </a:cubicBezTo>
                  <a:lnTo>
                    <a:pt x="21717" y="401100"/>
                  </a:lnTo>
                  <a:cubicBezTo>
                    <a:pt x="21337" y="400846"/>
                    <a:pt x="20955" y="400592"/>
                    <a:pt x="20701" y="400211"/>
                  </a:cubicBezTo>
                  <a:lnTo>
                    <a:pt x="17145" y="396782"/>
                  </a:lnTo>
                  <a:cubicBezTo>
                    <a:pt x="16891" y="396401"/>
                    <a:pt x="16637" y="396147"/>
                    <a:pt x="16383" y="395766"/>
                  </a:cubicBezTo>
                  <a:lnTo>
                    <a:pt x="13336" y="391067"/>
                  </a:lnTo>
                  <a:cubicBezTo>
                    <a:pt x="13081" y="390813"/>
                    <a:pt x="12954" y="390559"/>
                    <a:pt x="12827" y="390178"/>
                  </a:cubicBezTo>
                  <a:lnTo>
                    <a:pt x="10033" y="383701"/>
                  </a:lnTo>
                  <a:lnTo>
                    <a:pt x="7875" y="376462"/>
                  </a:lnTo>
                  <a:lnTo>
                    <a:pt x="6858" y="372144"/>
                  </a:lnTo>
                  <a:lnTo>
                    <a:pt x="5969" y="367318"/>
                  </a:lnTo>
                  <a:lnTo>
                    <a:pt x="5080" y="361984"/>
                  </a:lnTo>
                  <a:lnTo>
                    <a:pt x="4318" y="355888"/>
                  </a:lnTo>
                  <a:lnTo>
                    <a:pt x="3683" y="349411"/>
                  </a:lnTo>
                  <a:lnTo>
                    <a:pt x="3049" y="342172"/>
                  </a:lnTo>
                  <a:lnTo>
                    <a:pt x="2413" y="334425"/>
                  </a:lnTo>
                  <a:lnTo>
                    <a:pt x="1905" y="326043"/>
                  </a:lnTo>
                  <a:lnTo>
                    <a:pt x="1525" y="316899"/>
                  </a:lnTo>
                  <a:lnTo>
                    <a:pt x="1143" y="307374"/>
                  </a:lnTo>
                  <a:lnTo>
                    <a:pt x="762" y="297214"/>
                  </a:lnTo>
                  <a:lnTo>
                    <a:pt x="508" y="286292"/>
                  </a:lnTo>
                  <a:lnTo>
                    <a:pt x="381" y="274862"/>
                  </a:lnTo>
                  <a:lnTo>
                    <a:pt x="127" y="262797"/>
                  </a:lnTo>
                  <a:lnTo>
                    <a:pt x="0" y="250224"/>
                  </a:lnTo>
                  <a:lnTo>
                    <a:pt x="0" y="237016"/>
                  </a:lnTo>
                  <a:lnTo>
                    <a:pt x="127" y="213902"/>
                  </a:lnTo>
                  <a:lnTo>
                    <a:pt x="636" y="192058"/>
                  </a:lnTo>
                  <a:lnTo>
                    <a:pt x="1270" y="171611"/>
                  </a:lnTo>
                  <a:lnTo>
                    <a:pt x="2287" y="152434"/>
                  </a:lnTo>
                  <a:lnTo>
                    <a:pt x="3429" y="134654"/>
                  </a:lnTo>
                  <a:lnTo>
                    <a:pt x="5080" y="118017"/>
                  </a:lnTo>
                  <a:lnTo>
                    <a:pt x="6858" y="102777"/>
                  </a:lnTo>
                  <a:lnTo>
                    <a:pt x="8890" y="88553"/>
                  </a:lnTo>
                  <a:lnTo>
                    <a:pt x="11938" y="74456"/>
                  </a:lnTo>
                  <a:lnTo>
                    <a:pt x="16256" y="59216"/>
                  </a:lnTo>
                  <a:lnTo>
                    <a:pt x="22099" y="42960"/>
                  </a:lnTo>
                  <a:lnTo>
                    <a:pt x="29337" y="25688"/>
                  </a:lnTo>
                  <a:lnTo>
                    <a:pt x="37974" y="7146"/>
                  </a:lnTo>
                  <a:lnTo>
                    <a:pt x="41593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Shape 205">
              <a:extLst>
                <a:ext uri="{FF2B5EF4-FFF2-40B4-BE49-F238E27FC236}">
                  <a16:creationId xmlns:a16="http://schemas.microsoft.com/office/drawing/2014/main" id="{7B006A30-4434-58B3-E7AD-02504823A0BC}"/>
                </a:ext>
              </a:extLst>
            </p:cNvPr>
            <p:cNvSpPr/>
            <p:nvPr/>
          </p:nvSpPr>
          <p:spPr>
            <a:xfrm>
              <a:off x="8722360" y="1500824"/>
              <a:ext cx="255715" cy="909129"/>
            </a:xfrm>
            <a:custGeom>
              <a:avLst/>
              <a:gdLst/>
              <a:ahLst/>
              <a:cxnLst/>
              <a:rect l="0" t="0" r="0" b="0"/>
              <a:pathLst>
                <a:path w="255715" h="909129">
                  <a:moveTo>
                    <a:pt x="255715" y="0"/>
                  </a:moveTo>
                  <a:lnTo>
                    <a:pt x="255715" y="19446"/>
                  </a:lnTo>
                  <a:lnTo>
                    <a:pt x="255143" y="20129"/>
                  </a:lnTo>
                  <a:lnTo>
                    <a:pt x="247269" y="29273"/>
                  </a:lnTo>
                  <a:lnTo>
                    <a:pt x="238634" y="39052"/>
                  </a:lnTo>
                  <a:lnTo>
                    <a:pt x="229109" y="49339"/>
                  </a:lnTo>
                  <a:lnTo>
                    <a:pt x="218822" y="60261"/>
                  </a:lnTo>
                  <a:lnTo>
                    <a:pt x="207645" y="71438"/>
                  </a:lnTo>
                  <a:lnTo>
                    <a:pt x="195580" y="83502"/>
                  </a:lnTo>
                  <a:lnTo>
                    <a:pt x="182753" y="95948"/>
                  </a:lnTo>
                  <a:lnTo>
                    <a:pt x="168910" y="108776"/>
                  </a:lnTo>
                  <a:lnTo>
                    <a:pt x="156337" y="120459"/>
                  </a:lnTo>
                  <a:lnTo>
                    <a:pt x="144272" y="131889"/>
                  </a:lnTo>
                  <a:lnTo>
                    <a:pt x="132842" y="142939"/>
                  </a:lnTo>
                  <a:lnTo>
                    <a:pt x="121920" y="153733"/>
                  </a:lnTo>
                  <a:lnTo>
                    <a:pt x="111634" y="164147"/>
                  </a:lnTo>
                  <a:lnTo>
                    <a:pt x="101854" y="174308"/>
                  </a:lnTo>
                  <a:lnTo>
                    <a:pt x="92837" y="183959"/>
                  </a:lnTo>
                  <a:lnTo>
                    <a:pt x="84328" y="193484"/>
                  </a:lnTo>
                  <a:lnTo>
                    <a:pt x="76454" y="202755"/>
                  </a:lnTo>
                  <a:lnTo>
                    <a:pt x="69215" y="211646"/>
                  </a:lnTo>
                  <a:lnTo>
                    <a:pt x="62484" y="220408"/>
                  </a:lnTo>
                  <a:lnTo>
                    <a:pt x="56388" y="228790"/>
                  </a:lnTo>
                  <a:lnTo>
                    <a:pt x="50927" y="236791"/>
                  </a:lnTo>
                  <a:lnTo>
                    <a:pt x="46228" y="244539"/>
                  </a:lnTo>
                  <a:lnTo>
                    <a:pt x="42037" y="252158"/>
                  </a:lnTo>
                  <a:lnTo>
                    <a:pt x="38481" y="259397"/>
                  </a:lnTo>
                  <a:lnTo>
                    <a:pt x="35433" y="266890"/>
                  </a:lnTo>
                  <a:lnTo>
                    <a:pt x="32512" y="275272"/>
                  </a:lnTo>
                  <a:lnTo>
                    <a:pt x="29718" y="284416"/>
                  </a:lnTo>
                  <a:lnTo>
                    <a:pt x="27178" y="294322"/>
                  </a:lnTo>
                  <a:lnTo>
                    <a:pt x="24765" y="304990"/>
                  </a:lnTo>
                  <a:lnTo>
                    <a:pt x="22606" y="316421"/>
                  </a:lnTo>
                  <a:lnTo>
                    <a:pt x="20701" y="328739"/>
                  </a:lnTo>
                  <a:lnTo>
                    <a:pt x="18797" y="341694"/>
                  </a:lnTo>
                  <a:lnTo>
                    <a:pt x="17399" y="355409"/>
                  </a:lnTo>
                  <a:lnTo>
                    <a:pt x="16002" y="369888"/>
                  </a:lnTo>
                  <a:lnTo>
                    <a:pt x="14859" y="385254"/>
                  </a:lnTo>
                  <a:lnTo>
                    <a:pt x="13970" y="401383"/>
                  </a:lnTo>
                  <a:lnTo>
                    <a:pt x="13208" y="418147"/>
                  </a:lnTo>
                  <a:lnTo>
                    <a:pt x="12573" y="435801"/>
                  </a:lnTo>
                  <a:lnTo>
                    <a:pt x="12319" y="454089"/>
                  </a:lnTo>
                  <a:lnTo>
                    <a:pt x="12192" y="473265"/>
                  </a:lnTo>
                  <a:lnTo>
                    <a:pt x="12192" y="587946"/>
                  </a:lnTo>
                  <a:lnTo>
                    <a:pt x="12447" y="613601"/>
                  </a:lnTo>
                  <a:lnTo>
                    <a:pt x="12954" y="638111"/>
                  </a:lnTo>
                  <a:lnTo>
                    <a:pt x="13970" y="661352"/>
                  </a:lnTo>
                  <a:lnTo>
                    <a:pt x="15367" y="683577"/>
                  </a:lnTo>
                  <a:lnTo>
                    <a:pt x="17018" y="704405"/>
                  </a:lnTo>
                  <a:lnTo>
                    <a:pt x="19177" y="723964"/>
                  </a:lnTo>
                  <a:lnTo>
                    <a:pt x="21717" y="742378"/>
                  </a:lnTo>
                  <a:lnTo>
                    <a:pt x="24638" y="759651"/>
                  </a:lnTo>
                  <a:lnTo>
                    <a:pt x="27940" y="775526"/>
                  </a:lnTo>
                  <a:lnTo>
                    <a:pt x="31623" y="790258"/>
                  </a:lnTo>
                  <a:lnTo>
                    <a:pt x="35560" y="803720"/>
                  </a:lnTo>
                  <a:lnTo>
                    <a:pt x="40005" y="815911"/>
                  </a:lnTo>
                  <a:lnTo>
                    <a:pt x="44704" y="826833"/>
                  </a:lnTo>
                  <a:lnTo>
                    <a:pt x="49784" y="836485"/>
                  </a:lnTo>
                  <a:lnTo>
                    <a:pt x="55118" y="844867"/>
                  </a:lnTo>
                  <a:lnTo>
                    <a:pt x="60833" y="851979"/>
                  </a:lnTo>
                  <a:lnTo>
                    <a:pt x="73025" y="864552"/>
                  </a:lnTo>
                  <a:lnTo>
                    <a:pt x="85598" y="875094"/>
                  </a:lnTo>
                  <a:lnTo>
                    <a:pt x="98298" y="883476"/>
                  </a:lnTo>
                  <a:lnTo>
                    <a:pt x="111125" y="889826"/>
                  </a:lnTo>
                  <a:lnTo>
                    <a:pt x="124587" y="894271"/>
                  </a:lnTo>
                  <a:lnTo>
                    <a:pt x="137922" y="896557"/>
                  </a:lnTo>
                  <a:lnTo>
                    <a:pt x="151511" y="896810"/>
                  </a:lnTo>
                  <a:lnTo>
                    <a:pt x="164973" y="895159"/>
                  </a:lnTo>
                  <a:lnTo>
                    <a:pt x="175514" y="892492"/>
                  </a:lnTo>
                  <a:lnTo>
                    <a:pt x="185674" y="888683"/>
                  </a:lnTo>
                  <a:lnTo>
                    <a:pt x="195580" y="883983"/>
                  </a:lnTo>
                  <a:lnTo>
                    <a:pt x="205105" y="877888"/>
                  </a:lnTo>
                  <a:lnTo>
                    <a:pt x="214249" y="870776"/>
                  </a:lnTo>
                  <a:lnTo>
                    <a:pt x="223012" y="862521"/>
                  </a:lnTo>
                  <a:lnTo>
                    <a:pt x="231522" y="853122"/>
                  </a:lnTo>
                  <a:lnTo>
                    <a:pt x="239522" y="842708"/>
                  </a:lnTo>
                  <a:lnTo>
                    <a:pt x="247269" y="831025"/>
                  </a:lnTo>
                  <a:lnTo>
                    <a:pt x="254635" y="818071"/>
                  </a:lnTo>
                  <a:lnTo>
                    <a:pt x="255715" y="815931"/>
                  </a:lnTo>
                  <a:lnTo>
                    <a:pt x="255715" y="840169"/>
                  </a:lnTo>
                  <a:lnTo>
                    <a:pt x="249682" y="849313"/>
                  </a:lnTo>
                  <a:lnTo>
                    <a:pt x="241173" y="860615"/>
                  </a:lnTo>
                  <a:lnTo>
                    <a:pt x="232156" y="870648"/>
                  </a:lnTo>
                  <a:lnTo>
                    <a:pt x="222631" y="879665"/>
                  </a:lnTo>
                  <a:lnTo>
                    <a:pt x="212598" y="887539"/>
                  </a:lnTo>
                  <a:lnTo>
                    <a:pt x="202057" y="894144"/>
                  </a:lnTo>
                  <a:lnTo>
                    <a:pt x="191135" y="899732"/>
                  </a:lnTo>
                  <a:lnTo>
                    <a:pt x="179832" y="903922"/>
                  </a:lnTo>
                  <a:lnTo>
                    <a:pt x="168022" y="906971"/>
                  </a:lnTo>
                  <a:lnTo>
                    <a:pt x="152654" y="909002"/>
                  </a:lnTo>
                  <a:cubicBezTo>
                    <a:pt x="152400" y="909002"/>
                    <a:pt x="152019" y="909129"/>
                    <a:pt x="151765" y="909002"/>
                  </a:cubicBezTo>
                  <a:lnTo>
                    <a:pt x="137287" y="908748"/>
                  </a:lnTo>
                  <a:cubicBezTo>
                    <a:pt x="136906" y="908748"/>
                    <a:pt x="136652" y="908748"/>
                    <a:pt x="136398" y="908748"/>
                  </a:cubicBezTo>
                  <a:lnTo>
                    <a:pt x="122047" y="906208"/>
                  </a:lnTo>
                  <a:cubicBezTo>
                    <a:pt x="121793" y="906208"/>
                    <a:pt x="121412" y="906082"/>
                    <a:pt x="121159" y="905954"/>
                  </a:cubicBezTo>
                  <a:lnTo>
                    <a:pt x="107315" y="901383"/>
                  </a:lnTo>
                  <a:lnTo>
                    <a:pt x="92837" y="894397"/>
                  </a:lnTo>
                  <a:lnTo>
                    <a:pt x="78867" y="885127"/>
                  </a:lnTo>
                  <a:lnTo>
                    <a:pt x="65278" y="873951"/>
                  </a:lnTo>
                  <a:lnTo>
                    <a:pt x="52197" y="860615"/>
                  </a:lnTo>
                  <a:lnTo>
                    <a:pt x="45720" y="852488"/>
                  </a:lnTo>
                  <a:lnTo>
                    <a:pt x="39624" y="842963"/>
                  </a:lnTo>
                  <a:lnTo>
                    <a:pt x="34036" y="832421"/>
                  </a:lnTo>
                  <a:lnTo>
                    <a:pt x="28829" y="820738"/>
                  </a:lnTo>
                  <a:lnTo>
                    <a:pt x="24130" y="807910"/>
                  </a:lnTo>
                  <a:lnTo>
                    <a:pt x="19939" y="793686"/>
                  </a:lnTo>
                  <a:lnTo>
                    <a:pt x="16129" y="778573"/>
                  </a:lnTo>
                  <a:lnTo>
                    <a:pt x="12700" y="762064"/>
                  </a:lnTo>
                  <a:lnTo>
                    <a:pt x="9779" y="744410"/>
                  </a:lnTo>
                  <a:lnTo>
                    <a:pt x="7112" y="725741"/>
                  </a:lnTo>
                  <a:lnTo>
                    <a:pt x="4953" y="705676"/>
                  </a:lnTo>
                  <a:lnTo>
                    <a:pt x="3175" y="684594"/>
                  </a:lnTo>
                  <a:lnTo>
                    <a:pt x="1778" y="662241"/>
                  </a:lnTo>
                  <a:lnTo>
                    <a:pt x="762" y="638620"/>
                  </a:lnTo>
                  <a:lnTo>
                    <a:pt x="254" y="613982"/>
                  </a:lnTo>
                  <a:lnTo>
                    <a:pt x="0" y="588073"/>
                  </a:lnTo>
                  <a:lnTo>
                    <a:pt x="0" y="473265"/>
                  </a:lnTo>
                  <a:lnTo>
                    <a:pt x="127" y="454089"/>
                  </a:lnTo>
                  <a:lnTo>
                    <a:pt x="381" y="435546"/>
                  </a:lnTo>
                  <a:lnTo>
                    <a:pt x="1016" y="417766"/>
                  </a:lnTo>
                  <a:lnTo>
                    <a:pt x="1778" y="400876"/>
                  </a:lnTo>
                  <a:lnTo>
                    <a:pt x="2667" y="384492"/>
                  </a:lnTo>
                  <a:lnTo>
                    <a:pt x="3810" y="368998"/>
                  </a:lnTo>
                  <a:lnTo>
                    <a:pt x="5207" y="354394"/>
                  </a:lnTo>
                  <a:lnTo>
                    <a:pt x="6731" y="340296"/>
                  </a:lnTo>
                  <a:lnTo>
                    <a:pt x="8509" y="326961"/>
                  </a:lnTo>
                  <a:lnTo>
                    <a:pt x="10541" y="314515"/>
                  </a:lnTo>
                  <a:lnTo>
                    <a:pt x="12827" y="302704"/>
                  </a:lnTo>
                  <a:lnTo>
                    <a:pt x="15240" y="291655"/>
                  </a:lnTo>
                  <a:lnTo>
                    <a:pt x="17907" y="281369"/>
                  </a:lnTo>
                  <a:lnTo>
                    <a:pt x="20701" y="271844"/>
                  </a:lnTo>
                  <a:lnTo>
                    <a:pt x="23876" y="262827"/>
                  </a:lnTo>
                  <a:lnTo>
                    <a:pt x="27305" y="254698"/>
                  </a:lnTo>
                  <a:lnTo>
                    <a:pt x="31115" y="246824"/>
                  </a:lnTo>
                  <a:lnTo>
                    <a:pt x="35560" y="238696"/>
                  </a:lnTo>
                  <a:lnTo>
                    <a:pt x="40513" y="230441"/>
                  </a:lnTo>
                  <a:lnTo>
                    <a:pt x="46355" y="221933"/>
                  </a:lnTo>
                  <a:lnTo>
                    <a:pt x="52578" y="213170"/>
                  </a:lnTo>
                  <a:lnTo>
                    <a:pt x="59436" y="204279"/>
                  </a:lnTo>
                  <a:lnTo>
                    <a:pt x="66929" y="195008"/>
                  </a:lnTo>
                  <a:lnTo>
                    <a:pt x="75057" y="185610"/>
                  </a:lnTo>
                  <a:lnTo>
                    <a:pt x="83693" y="175832"/>
                  </a:lnTo>
                  <a:lnTo>
                    <a:pt x="93091" y="165926"/>
                  </a:lnTo>
                  <a:lnTo>
                    <a:pt x="102743" y="155765"/>
                  </a:lnTo>
                  <a:lnTo>
                    <a:pt x="113284" y="145097"/>
                  </a:lnTo>
                  <a:lnTo>
                    <a:pt x="124206" y="134302"/>
                  </a:lnTo>
                  <a:lnTo>
                    <a:pt x="135890" y="123127"/>
                  </a:lnTo>
                  <a:lnTo>
                    <a:pt x="147955" y="111570"/>
                  </a:lnTo>
                  <a:lnTo>
                    <a:pt x="160655" y="99885"/>
                  </a:lnTo>
                  <a:lnTo>
                    <a:pt x="174372" y="86932"/>
                  </a:lnTo>
                  <a:lnTo>
                    <a:pt x="187198" y="74613"/>
                  </a:lnTo>
                  <a:lnTo>
                    <a:pt x="199009" y="62802"/>
                  </a:lnTo>
                  <a:lnTo>
                    <a:pt x="210059" y="51626"/>
                  </a:lnTo>
                  <a:lnTo>
                    <a:pt x="220345" y="40958"/>
                  </a:lnTo>
                  <a:lnTo>
                    <a:pt x="229743" y="30797"/>
                  </a:lnTo>
                  <a:lnTo>
                    <a:pt x="238125" y="21146"/>
                  </a:lnTo>
                  <a:lnTo>
                    <a:pt x="245872" y="12255"/>
                  </a:lnTo>
                  <a:lnTo>
                    <a:pt x="252730" y="3873"/>
                  </a:lnTo>
                  <a:lnTo>
                    <a:pt x="255715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Shape 206">
              <a:extLst>
                <a:ext uri="{FF2B5EF4-FFF2-40B4-BE49-F238E27FC236}">
                  <a16:creationId xmlns:a16="http://schemas.microsoft.com/office/drawing/2014/main" id="{28637437-C67F-4C80-7213-9B6A5A62859C}"/>
                </a:ext>
              </a:extLst>
            </p:cNvPr>
            <p:cNvSpPr/>
            <p:nvPr/>
          </p:nvSpPr>
          <p:spPr>
            <a:xfrm>
              <a:off x="8227822" y="1204418"/>
              <a:ext cx="39624" cy="964109"/>
            </a:xfrm>
            <a:custGeom>
              <a:avLst/>
              <a:gdLst/>
              <a:ahLst/>
              <a:cxnLst/>
              <a:rect l="0" t="0" r="0" b="0"/>
              <a:pathLst>
                <a:path w="39624" h="964109">
                  <a:moveTo>
                    <a:pt x="0" y="0"/>
                  </a:moveTo>
                  <a:lnTo>
                    <a:pt x="1016" y="52"/>
                  </a:lnTo>
                  <a:cubicBezTo>
                    <a:pt x="1270" y="52"/>
                    <a:pt x="1524" y="179"/>
                    <a:pt x="1905" y="179"/>
                  </a:cubicBezTo>
                  <a:lnTo>
                    <a:pt x="6731" y="1322"/>
                  </a:lnTo>
                  <a:cubicBezTo>
                    <a:pt x="7112" y="1322"/>
                    <a:pt x="7493" y="1449"/>
                    <a:pt x="7874" y="1576"/>
                  </a:cubicBezTo>
                  <a:lnTo>
                    <a:pt x="12319" y="3481"/>
                  </a:lnTo>
                  <a:cubicBezTo>
                    <a:pt x="12700" y="3608"/>
                    <a:pt x="12954" y="3862"/>
                    <a:pt x="13335" y="4116"/>
                  </a:cubicBezTo>
                  <a:lnTo>
                    <a:pt x="17272" y="6783"/>
                  </a:lnTo>
                  <a:cubicBezTo>
                    <a:pt x="17653" y="6910"/>
                    <a:pt x="17907" y="7164"/>
                    <a:pt x="18161" y="7418"/>
                  </a:cubicBezTo>
                  <a:lnTo>
                    <a:pt x="21844" y="10974"/>
                  </a:lnTo>
                  <a:cubicBezTo>
                    <a:pt x="22098" y="11228"/>
                    <a:pt x="22352" y="11482"/>
                    <a:pt x="22606" y="11863"/>
                  </a:cubicBezTo>
                  <a:lnTo>
                    <a:pt x="25908" y="16816"/>
                  </a:lnTo>
                  <a:lnTo>
                    <a:pt x="28702" y="21769"/>
                  </a:lnTo>
                  <a:cubicBezTo>
                    <a:pt x="28829" y="22150"/>
                    <a:pt x="28956" y="22404"/>
                    <a:pt x="29083" y="22658"/>
                  </a:cubicBezTo>
                  <a:lnTo>
                    <a:pt x="31497" y="29135"/>
                  </a:lnTo>
                  <a:lnTo>
                    <a:pt x="33401" y="36374"/>
                  </a:lnTo>
                  <a:lnTo>
                    <a:pt x="34163" y="40565"/>
                  </a:lnTo>
                  <a:lnTo>
                    <a:pt x="34798" y="45137"/>
                  </a:lnTo>
                  <a:lnTo>
                    <a:pt x="35560" y="50471"/>
                  </a:lnTo>
                  <a:lnTo>
                    <a:pt x="36068" y="56186"/>
                  </a:lnTo>
                  <a:lnTo>
                    <a:pt x="36703" y="62663"/>
                  </a:lnTo>
                  <a:lnTo>
                    <a:pt x="37211" y="69648"/>
                  </a:lnTo>
                  <a:lnTo>
                    <a:pt x="37592" y="77268"/>
                  </a:lnTo>
                  <a:lnTo>
                    <a:pt x="38100" y="85650"/>
                  </a:lnTo>
                  <a:lnTo>
                    <a:pt x="38354" y="94413"/>
                  </a:lnTo>
                  <a:lnTo>
                    <a:pt x="38735" y="103811"/>
                  </a:lnTo>
                  <a:lnTo>
                    <a:pt x="39116" y="113971"/>
                  </a:lnTo>
                  <a:lnTo>
                    <a:pt x="39243" y="124512"/>
                  </a:lnTo>
                  <a:lnTo>
                    <a:pt x="39497" y="135942"/>
                  </a:lnTo>
                  <a:lnTo>
                    <a:pt x="39624" y="147753"/>
                  </a:lnTo>
                  <a:lnTo>
                    <a:pt x="39624" y="817043"/>
                  </a:lnTo>
                  <a:lnTo>
                    <a:pt x="39497" y="838760"/>
                  </a:lnTo>
                  <a:lnTo>
                    <a:pt x="39243" y="858445"/>
                  </a:lnTo>
                  <a:lnTo>
                    <a:pt x="38735" y="876225"/>
                  </a:lnTo>
                  <a:lnTo>
                    <a:pt x="37973" y="891973"/>
                  </a:lnTo>
                  <a:lnTo>
                    <a:pt x="37085" y="905689"/>
                  </a:lnTo>
                  <a:lnTo>
                    <a:pt x="35941" y="917627"/>
                  </a:lnTo>
                  <a:lnTo>
                    <a:pt x="34544" y="927533"/>
                  </a:lnTo>
                  <a:lnTo>
                    <a:pt x="32893" y="935788"/>
                  </a:lnTo>
                  <a:lnTo>
                    <a:pt x="30735" y="942646"/>
                  </a:lnTo>
                  <a:lnTo>
                    <a:pt x="28448" y="947853"/>
                  </a:lnTo>
                  <a:cubicBezTo>
                    <a:pt x="28322" y="948107"/>
                    <a:pt x="28194" y="948361"/>
                    <a:pt x="28067" y="948615"/>
                  </a:cubicBezTo>
                  <a:lnTo>
                    <a:pt x="25400" y="952933"/>
                  </a:lnTo>
                  <a:cubicBezTo>
                    <a:pt x="25147" y="953314"/>
                    <a:pt x="24892" y="953568"/>
                    <a:pt x="24638" y="953949"/>
                  </a:cubicBezTo>
                  <a:lnTo>
                    <a:pt x="21463" y="957378"/>
                  </a:lnTo>
                  <a:cubicBezTo>
                    <a:pt x="21210" y="957632"/>
                    <a:pt x="20828" y="957886"/>
                    <a:pt x="20574" y="958140"/>
                  </a:cubicBezTo>
                  <a:lnTo>
                    <a:pt x="17018" y="960680"/>
                  </a:lnTo>
                  <a:cubicBezTo>
                    <a:pt x="16637" y="960934"/>
                    <a:pt x="16129" y="961188"/>
                    <a:pt x="15748" y="961442"/>
                  </a:cubicBezTo>
                  <a:lnTo>
                    <a:pt x="11557" y="962966"/>
                  </a:lnTo>
                  <a:cubicBezTo>
                    <a:pt x="11176" y="963220"/>
                    <a:pt x="10668" y="963347"/>
                    <a:pt x="10287" y="963347"/>
                  </a:cubicBezTo>
                  <a:lnTo>
                    <a:pt x="5842" y="963982"/>
                  </a:lnTo>
                  <a:cubicBezTo>
                    <a:pt x="5335" y="964109"/>
                    <a:pt x="4953" y="964109"/>
                    <a:pt x="4572" y="964109"/>
                  </a:cubicBezTo>
                  <a:lnTo>
                    <a:pt x="0" y="963875"/>
                  </a:lnTo>
                  <a:lnTo>
                    <a:pt x="0" y="951448"/>
                  </a:lnTo>
                  <a:lnTo>
                    <a:pt x="889" y="951663"/>
                  </a:lnTo>
                  <a:lnTo>
                    <a:pt x="4572" y="951917"/>
                  </a:lnTo>
                  <a:lnTo>
                    <a:pt x="7747" y="951409"/>
                  </a:lnTo>
                  <a:lnTo>
                    <a:pt x="10541" y="950393"/>
                  </a:lnTo>
                  <a:lnTo>
                    <a:pt x="12954" y="948615"/>
                  </a:lnTo>
                  <a:lnTo>
                    <a:pt x="15367" y="945948"/>
                  </a:lnTo>
                  <a:lnTo>
                    <a:pt x="17526" y="942646"/>
                  </a:lnTo>
                  <a:lnTo>
                    <a:pt x="19558" y="937820"/>
                  </a:lnTo>
                  <a:lnTo>
                    <a:pt x="21210" y="932232"/>
                  </a:lnTo>
                  <a:lnTo>
                    <a:pt x="22606" y="925247"/>
                  </a:lnTo>
                  <a:lnTo>
                    <a:pt x="23876" y="915976"/>
                  </a:lnTo>
                  <a:lnTo>
                    <a:pt x="24892" y="904546"/>
                  </a:lnTo>
                  <a:lnTo>
                    <a:pt x="25908" y="891084"/>
                  </a:lnTo>
                  <a:lnTo>
                    <a:pt x="26543" y="875590"/>
                  </a:lnTo>
                  <a:lnTo>
                    <a:pt x="27051" y="858064"/>
                  </a:lnTo>
                  <a:lnTo>
                    <a:pt x="27432" y="838633"/>
                  </a:lnTo>
                  <a:lnTo>
                    <a:pt x="27432" y="147880"/>
                  </a:lnTo>
                  <a:lnTo>
                    <a:pt x="27305" y="136069"/>
                  </a:lnTo>
                  <a:lnTo>
                    <a:pt x="27051" y="124766"/>
                  </a:lnTo>
                  <a:lnTo>
                    <a:pt x="26924" y="114225"/>
                  </a:lnTo>
                  <a:lnTo>
                    <a:pt x="26670" y="104192"/>
                  </a:lnTo>
                  <a:lnTo>
                    <a:pt x="26289" y="94921"/>
                  </a:lnTo>
                  <a:lnTo>
                    <a:pt x="25908" y="86031"/>
                  </a:lnTo>
                  <a:lnTo>
                    <a:pt x="25527" y="78030"/>
                  </a:lnTo>
                  <a:lnTo>
                    <a:pt x="25019" y="70537"/>
                  </a:lnTo>
                  <a:lnTo>
                    <a:pt x="24511" y="63552"/>
                  </a:lnTo>
                  <a:lnTo>
                    <a:pt x="24003" y="57329"/>
                  </a:lnTo>
                  <a:lnTo>
                    <a:pt x="23368" y="51614"/>
                  </a:lnTo>
                  <a:lnTo>
                    <a:pt x="22733" y="46661"/>
                  </a:lnTo>
                  <a:lnTo>
                    <a:pt x="22098" y="42343"/>
                  </a:lnTo>
                  <a:lnTo>
                    <a:pt x="21336" y="38660"/>
                  </a:lnTo>
                  <a:lnTo>
                    <a:pt x="19685" y="32310"/>
                  </a:lnTo>
                  <a:lnTo>
                    <a:pt x="17780" y="27230"/>
                  </a:lnTo>
                  <a:lnTo>
                    <a:pt x="15240" y="22658"/>
                  </a:lnTo>
                  <a:lnTo>
                    <a:pt x="12954" y="19356"/>
                  </a:lnTo>
                  <a:lnTo>
                    <a:pt x="10033" y="16562"/>
                  </a:lnTo>
                  <a:lnTo>
                    <a:pt x="6985" y="14530"/>
                  </a:lnTo>
                  <a:lnTo>
                    <a:pt x="3556" y="13006"/>
                  </a:lnTo>
                  <a:lnTo>
                    <a:pt x="0" y="12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Shape 207">
              <a:extLst>
                <a:ext uri="{FF2B5EF4-FFF2-40B4-BE49-F238E27FC236}">
                  <a16:creationId xmlns:a16="http://schemas.microsoft.com/office/drawing/2014/main" id="{DF8B4423-4F73-6646-14EB-B9D64FD443F6}"/>
                </a:ext>
              </a:extLst>
            </p:cNvPr>
            <p:cNvSpPr/>
            <p:nvPr/>
          </p:nvSpPr>
          <p:spPr>
            <a:xfrm>
              <a:off x="8227822" y="1176550"/>
              <a:ext cx="750253" cy="1241277"/>
            </a:xfrm>
            <a:custGeom>
              <a:avLst/>
              <a:gdLst/>
              <a:ahLst/>
              <a:cxnLst/>
              <a:rect l="0" t="0" r="0" b="0"/>
              <a:pathLst>
                <a:path w="750253" h="1241277">
                  <a:moveTo>
                    <a:pt x="750253" y="0"/>
                  </a:moveTo>
                  <a:lnTo>
                    <a:pt x="750253" y="12364"/>
                  </a:lnTo>
                  <a:lnTo>
                    <a:pt x="745998" y="13822"/>
                  </a:lnTo>
                  <a:lnTo>
                    <a:pt x="741935" y="15854"/>
                  </a:lnTo>
                  <a:lnTo>
                    <a:pt x="738251" y="18648"/>
                  </a:lnTo>
                  <a:lnTo>
                    <a:pt x="735203" y="21951"/>
                  </a:lnTo>
                  <a:lnTo>
                    <a:pt x="732028" y="26268"/>
                  </a:lnTo>
                  <a:lnTo>
                    <a:pt x="729742" y="30967"/>
                  </a:lnTo>
                  <a:lnTo>
                    <a:pt x="727837" y="36428"/>
                  </a:lnTo>
                  <a:lnTo>
                    <a:pt x="726313" y="42778"/>
                  </a:lnTo>
                  <a:lnTo>
                    <a:pt x="725805" y="46334"/>
                  </a:lnTo>
                  <a:lnTo>
                    <a:pt x="725170" y="50906"/>
                  </a:lnTo>
                  <a:lnTo>
                    <a:pt x="724535" y="55986"/>
                  </a:lnTo>
                  <a:lnTo>
                    <a:pt x="724027" y="62082"/>
                  </a:lnTo>
                  <a:lnTo>
                    <a:pt x="723519" y="68559"/>
                  </a:lnTo>
                  <a:lnTo>
                    <a:pt x="723011" y="75926"/>
                  </a:lnTo>
                  <a:lnTo>
                    <a:pt x="722630" y="83926"/>
                  </a:lnTo>
                  <a:lnTo>
                    <a:pt x="722249" y="92689"/>
                  </a:lnTo>
                  <a:lnTo>
                    <a:pt x="721868" y="102087"/>
                  </a:lnTo>
                  <a:lnTo>
                    <a:pt x="721614" y="112247"/>
                  </a:lnTo>
                  <a:lnTo>
                    <a:pt x="721487" y="123042"/>
                  </a:lnTo>
                  <a:lnTo>
                    <a:pt x="721234" y="134599"/>
                  </a:lnTo>
                  <a:lnTo>
                    <a:pt x="721106" y="146664"/>
                  </a:lnTo>
                  <a:lnTo>
                    <a:pt x="720979" y="159491"/>
                  </a:lnTo>
                  <a:lnTo>
                    <a:pt x="720852" y="173080"/>
                  </a:lnTo>
                  <a:lnTo>
                    <a:pt x="720852" y="333482"/>
                  </a:lnTo>
                  <a:cubicBezTo>
                    <a:pt x="720852" y="336402"/>
                    <a:pt x="718947" y="338815"/>
                    <a:pt x="716026" y="339451"/>
                  </a:cubicBezTo>
                  <a:lnTo>
                    <a:pt x="663067" y="351007"/>
                  </a:lnTo>
                  <a:lnTo>
                    <a:pt x="609347" y="360659"/>
                  </a:lnTo>
                  <a:lnTo>
                    <a:pt x="555498" y="368533"/>
                  </a:lnTo>
                  <a:lnTo>
                    <a:pt x="501397" y="374629"/>
                  </a:lnTo>
                  <a:cubicBezTo>
                    <a:pt x="499618" y="374757"/>
                    <a:pt x="497840" y="374248"/>
                    <a:pt x="496570" y="373105"/>
                  </a:cubicBezTo>
                  <a:cubicBezTo>
                    <a:pt x="495300" y="371962"/>
                    <a:pt x="494538" y="370311"/>
                    <a:pt x="494538" y="368533"/>
                  </a:cubicBezTo>
                  <a:lnTo>
                    <a:pt x="494538" y="274934"/>
                  </a:lnTo>
                  <a:lnTo>
                    <a:pt x="494792" y="245216"/>
                  </a:lnTo>
                  <a:lnTo>
                    <a:pt x="495300" y="216641"/>
                  </a:lnTo>
                  <a:lnTo>
                    <a:pt x="496189" y="189336"/>
                  </a:lnTo>
                  <a:lnTo>
                    <a:pt x="497460" y="163428"/>
                  </a:lnTo>
                  <a:lnTo>
                    <a:pt x="499110" y="138663"/>
                  </a:lnTo>
                  <a:lnTo>
                    <a:pt x="501015" y="115041"/>
                  </a:lnTo>
                  <a:lnTo>
                    <a:pt x="503428" y="92816"/>
                  </a:lnTo>
                  <a:lnTo>
                    <a:pt x="505714" y="74401"/>
                  </a:lnTo>
                  <a:lnTo>
                    <a:pt x="458724" y="78338"/>
                  </a:lnTo>
                  <a:lnTo>
                    <a:pt x="458724" y="1227434"/>
                  </a:lnTo>
                  <a:cubicBezTo>
                    <a:pt x="458724" y="1230736"/>
                    <a:pt x="456057" y="1233403"/>
                    <a:pt x="452882" y="1233530"/>
                  </a:cubicBezTo>
                  <a:lnTo>
                    <a:pt x="395224" y="1236451"/>
                  </a:lnTo>
                  <a:lnTo>
                    <a:pt x="337312" y="1237595"/>
                  </a:lnTo>
                  <a:lnTo>
                    <a:pt x="279400" y="1237086"/>
                  </a:lnTo>
                  <a:lnTo>
                    <a:pt x="221488" y="1234801"/>
                  </a:lnTo>
                  <a:cubicBezTo>
                    <a:pt x="218186" y="1234673"/>
                    <a:pt x="215647" y="1232007"/>
                    <a:pt x="215647" y="1228704"/>
                  </a:cubicBezTo>
                  <a:lnTo>
                    <a:pt x="215647" y="1106657"/>
                  </a:lnTo>
                  <a:lnTo>
                    <a:pt x="215519" y="1106911"/>
                  </a:lnTo>
                  <a:lnTo>
                    <a:pt x="206629" y="1125200"/>
                  </a:lnTo>
                  <a:lnTo>
                    <a:pt x="197231" y="1141963"/>
                  </a:lnTo>
                  <a:lnTo>
                    <a:pt x="186944" y="1157584"/>
                  </a:lnTo>
                  <a:lnTo>
                    <a:pt x="176276" y="1171935"/>
                  </a:lnTo>
                  <a:lnTo>
                    <a:pt x="164847" y="1184889"/>
                  </a:lnTo>
                  <a:lnTo>
                    <a:pt x="152781" y="1196573"/>
                  </a:lnTo>
                  <a:lnTo>
                    <a:pt x="140081" y="1206860"/>
                  </a:lnTo>
                  <a:lnTo>
                    <a:pt x="126619" y="1215751"/>
                  </a:lnTo>
                  <a:lnTo>
                    <a:pt x="112776" y="1223244"/>
                  </a:lnTo>
                  <a:lnTo>
                    <a:pt x="98298" y="1229466"/>
                  </a:lnTo>
                  <a:lnTo>
                    <a:pt x="83439" y="1234420"/>
                  </a:lnTo>
                  <a:lnTo>
                    <a:pt x="68072" y="1237976"/>
                  </a:lnTo>
                  <a:lnTo>
                    <a:pt x="52070" y="1240261"/>
                  </a:lnTo>
                  <a:lnTo>
                    <a:pt x="35814" y="1241277"/>
                  </a:lnTo>
                  <a:lnTo>
                    <a:pt x="18923" y="1240896"/>
                  </a:lnTo>
                  <a:lnTo>
                    <a:pt x="1651" y="1239119"/>
                  </a:lnTo>
                  <a:lnTo>
                    <a:pt x="0" y="1238853"/>
                  </a:lnTo>
                  <a:lnTo>
                    <a:pt x="0" y="1226460"/>
                  </a:lnTo>
                  <a:lnTo>
                    <a:pt x="2922" y="1226926"/>
                  </a:lnTo>
                  <a:lnTo>
                    <a:pt x="19177" y="1228704"/>
                  </a:lnTo>
                  <a:lnTo>
                    <a:pt x="35052" y="1229085"/>
                  </a:lnTo>
                  <a:lnTo>
                    <a:pt x="50419" y="1228196"/>
                  </a:lnTo>
                  <a:lnTo>
                    <a:pt x="65278" y="1226038"/>
                  </a:lnTo>
                  <a:lnTo>
                    <a:pt x="79629" y="1222735"/>
                  </a:lnTo>
                  <a:lnTo>
                    <a:pt x="93599" y="1218163"/>
                  </a:lnTo>
                  <a:lnTo>
                    <a:pt x="106935" y="1212576"/>
                  </a:lnTo>
                  <a:lnTo>
                    <a:pt x="119888" y="1205590"/>
                  </a:lnTo>
                  <a:lnTo>
                    <a:pt x="132461" y="1197335"/>
                  </a:lnTo>
                  <a:lnTo>
                    <a:pt x="144272" y="1187810"/>
                  </a:lnTo>
                  <a:lnTo>
                    <a:pt x="155702" y="1176761"/>
                  </a:lnTo>
                  <a:lnTo>
                    <a:pt x="166497" y="1164570"/>
                  </a:lnTo>
                  <a:lnTo>
                    <a:pt x="176785" y="1150980"/>
                  </a:lnTo>
                  <a:lnTo>
                    <a:pt x="186563" y="1136121"/>
                  </a:lnTo>
                  <a:lnTo>
                    <a:pt x="195580" y="1119738"/>
                  </a:lnTo>
                  <a:lnTo>
                    <a:pt x="204216" y="1102213"/>
                  </a:lnTo>
                  <a:lnTo>
                    <a:pt x="216027" y="1073129"/>
                  </a:lnTo>
                  <a:cubicBezTo>
                    <a:pt x="217170" y="1070463"/>
                    <a:pt x="219964" y="1068811"/>
                    <a:pt x="222885" y="1069446"/>
                  </a:cubicBezTo>
                  <a:cubicBezTo>
                    <a:pt x="225679" y="1069954"/>
                    <a:pt x="227711" y="1072495"/>
                    <a:pt x="227711" y="1075415"/>
                  </a:cubicBezTo>
                  <a:lnTo>
                    <a:pt x="227711" y="1222863"/>
                  </a:lnTo>
                  <a:lnTo>
                    <a:pt x="279400" y="1224895"/>
                  </a:lnTo>
                  <a:lnTo>
                    <a:pt x="337059" y="1225402"/>
                  </a:lnTo>
                  <a:lnTo>
                    <a:pt x="394589" y="1224259"/>
                  </a:lnTo>
                  <a:lnTo>
                    <a:pt x="446532" y="1221592"/>
                  </a:lnTo>
                  <a:lnTo>
                    <a:pt x="446532" y="72751"/>
                  </a:lnTo>
                  <a:cubicBezTo>
                    <a:pt x="446532" y="69576"/>
                    <a:pt x="448945" y="66908"/>
                    <a:pt x="451993" y="66654"/>
                  </a:cubicBezTo>
                  <a:lnTo>
                    <a:pt x="512318" y="61574"/>
                  </a:lnTo>
                  <a:cubicBezTo>
                    <a:pt x="514223" y="61447"/>
                    <a:pt x="516001" y="62082"/>
                    <a:pt x="517272" y="63479"/>
                  </a:cubicBezTo>
                  <a:cubicBezTo>
                    <a:pt x="518541" y="64876"/>
                    <a:pt x="519176" y="66781"/>
                    <a:pt x="518922" y="68559"/>
                  </a:cubicBezTo>
                  <a:lnTo>
                    <a:pt x="518160" y="73385"/>
                  </a:lnTo>
                  <a:lnTo>
                    <a:pt x="515493" y="94086"/>
                  </a:lnTo>
                  <a:lnTo>
                    <a:pt x="513207" y="116057"/>
                  </a:lnTo>
                  <a:lnTo>
                    <a:pt x="511175" y="139426"/>
                  </a:lnTo>
                  <a:lnTo>
                    <a:pt x="509651" y="163936"/>
                  </a:lnTo>
                  <a:lnTo>
                    <a:pt x="508381" y="189845"/>
                  </a:lnTo>
                  <a:lnTo>
                    <a:pt x="507492" y="216895"/>
                  </a:lnTo>
                  <a:lnTo>
                    <a:pt x="506985" y="245216"/>
                  </a:lnTo>
                  <a:lnTo>
                    <a:pt x="506730" y="274934"/>
                  </a:lnTo>
                  <a:lnTo>
                    <a:pt x="506730" y="361802"/>
                  </a:lnTo>
                  <a:lnTo>
                    <a:pt x="553720" y="356595"/>
                  </a:lnTo>
                  <a:lnTo>
                    <a:pt x="607187" y="348721"/>
                  </a:lnTo>
                  <a:lnTo>
                    <a:pt x="660400" y="339070"/>
                  </a:lnTo>
                  <a:lnTo>
                    <a:pt x="708660" y="328655"/>
                  </a:lnTo>
                  <a:lnTo>
                    <a:pt x="708660" y="172953"/>
                  </a:lnTo>
                  <a:lnTo>
                    <a:pt x="708787" y="159491"/>
                  </a:lnTo>
                  <a:lnTo>
                    <a:pt x="708914" y="146537"/>
                  </a:lnTo>
                  <a:lnTo>
                    <a:pt x="709041" y="134345"/>
                  </a:lnTo>
                  <a:lnTo>
                    <a:pt x="709295" y="122788"/>
                  </a:lnTo>
                  <a:lnTo>
                    <a:pt x="709422" y="111866"/>
                  </a:lnTo>
                  <a:lnTo>
                    <a:pt x="709803" y="101579"/>
                  </a:lnTo>
                  <a:lnTo>
                    <a:pt x="710185" y="92181"/>
                  </a:lnTo>
                  <a:lnTo>
                    <a:pt x="710565" y="83418"/>
                  </a:lnTo>
                  <a:lnTo>
                    <a:pt x="710947" y="75163"/>
                  </a:lnTo>
                  <a:lnTo>
                    <a:pt x="711327" y="67670"/>
                  </a:lnTo>
                  <a:lnTo>
                    <a:pt x="711835" y="60939"/>
                  </a:lnTo>
                  <a:lnTo>
                    <a:pt x="712470" y="54716"/>
                  </a:lnTo>
                  <a:lnTo>
                    <a:pt x="712978" y="49128"/>
                  </a:lnTo>
                  <a:lnTo>
                    <a:pt x="713740" y="44429"/>
                  </a:lnTo>
                  <a:lnTo>
                    <a:pt x="714502" y="39984"/>
                  </a:lnTo>
                  <a:lnTo>
                    <a:pt x="716407" y="32364"/>
                  </a:lnTo>
                  <a:lnTo>
                    <a:pt x="718820" y="25506"/>
                  </a:lnTo>
                  <a:lnTo>
                    <a:pt x="722122" y="19283"/>
                  </a:lnTo>
                  <a:lnTo>
                    <a:pt x="725424" y="14584"/>
                  </a:lnTo>
                  <a:cubicBezTo>
                    <a:pt x="725551" y="14330"/>
                    <a:pt x="725805" y="14076"/>
                    <a:pt x="725932" y="13822"/>
                  </a:cubicBezTo>
                  <a:lnTo>
                    <a:pt x="729742" y="9885"/>
                  </a:lnTo>
                  <a:cubicBezTo>
                    <a:pt x="729997" y="9631"/>
                    <a:pt x="730250" y="9377"/>
                    <a:pt x="730504" y="9251"/>
                  </a:cubicBezTo>
                  <a:lnTo>
                    <a:pt x="734949" y="5821"/>
                  </a:lnTo>
                  <a:cubicBezTo>
                    <a:pt x="735203" y="5695"/>
                    <a:pt x="735457" y="5440"/>
                    <a:pt x="735838" y="5313"/>
                  </a:cubicBezTo>
                  <a:lnTo>
                    <a:pt x="740791" y="2773"/>
                  </a:lnTo>
                  <a:cubicBezTo>
                    <a:pt x="741045" y="2520"/>
                    <a:pt x="741299" y="2520"/>
                    <a:pt x="741680" y="2392"/>
                  </a:cubicBezTo>
                  <a:lnTo>
                    <a:pt x="747014" y="487"/>
                  </a:lnTo>
                  <a:cubicBezTo>
                    <a:pt x="747395" y="487"/>
                    <a:pt x="747649" y="360"/>
                    <a:pt x="748030" y="360"/>
                  </a:cubicBezTo>
                  <a:lnTo>
                    <a:pt x="750253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208">
              <a:extLst>
                <a:ext uri="{FF2B5EF4-FFF2-40B4-BE49-F238E27FC236}">
                  <a16:creationId xmlns:a16="http://schemas.microsoft.com/office/drawing/2014/main" id="{956508B3-006F-DE5C-78FB-C5C8F5A1436D}"/>
                </a:ext>
              </a:extLst>
            </p:cNvPr>
            <p:cNvSpPr/>
            <p:nvPr/>
          </p:nvSpPr>
          <p:spPr>
            <a:xfrm>
              <a:off x="8227822" y="929350"/>
              <a:ext cx="750253" cy="242862"/>
            </a:xfrm>
            <a:custGeom>
              <a:avLst/>
              <a:gdLst/>
              <a:ahLst/>
              <a:cxnLst/>
              <a:rect l="0" t="0" r="0" b="0"/>
              <a:pathLst>
                <a:path w="750253" h="242862">
                  <a:moveTo>
                    <a:pt x="750253" y="0"/>
                  </a:moveTo>
                  <a:lnTo>
                    <a:pt x="750253" y="12760"/>
                  </a:lnTo>
                  <a:lnTo>
                    <a:pt x="736854" y="16802"/>
                  </a:lnTo>
                  <a:lnTo>
                    <a:pt x="715137" y="25184"/>
                  </a:lnTo>
                  <a:lnTo>
                    <a:pt x="694436" y="34963"/>
                  </a:lnTo>
                  <a:lnTo>
                    <a:pt x="674878" y="46266"/>
                  </a:lnTo>
                  <a:lnTo>
                    <a:pt x="656336" y="59220"/>
                  </a:lnTo>
                  <a:lnTo>
                    <a:pt x="638810" y="73698"/>
                  </a:lnTo>
                  <a:lnTo>
                    <a:pt x="622300" y="90081"/>
                  </a:lnTo>
                  <a:lnTo>
                    <a:pt x="606934" y="107988"/>
                  </a:lnTo>
                  <a:lnTo>
                    <a:pt x="589788" y="132118"/>
                  </a:lnTo>
                  <a:cubicBezTo>
                    <a:pt x="588264" y="134277"/>
                    <a:pt x="585470" y="135166"/>
                    <a:pt x="582930" y="134404"/>
                  </a:cubicBezTo>
                  <a:cubicBezTo>
                    <a:pt x="580390" y="133515"/>
                    <a:pt x="578612" y="131229"/>
                    <a:pt x="578612" y="128562"/>
                  </a:cubicBezTo>
                  <a:lnTo>
                    <a:pt x="578612" y="72047"/>
                  </a:lnTo>
                  <a:lnTo>
                    <a:pt x="540385" y="77127"/>
                  </a:lnTo>
                  <a:lnTo>
                    <a:pt x="494919" y="81826"/>
                  </a:lnTo>
                  <a:lnTo>
                    <a:pt x="449453" y="85382"/>
                  </a:lnTo>
                  <a:lnTo>
                    <a:pt x="403860" y="87795"/>
                  </a:lnTo>
                  <a:lnTo>
                    <a:pt x="358140" y="89065"/>
                  </a:lnTo>
                  <a:lnTo>
                    <a:pt x="312547" y="89192"/>
                  </a:lnTo>
                  <a:lnTo>
                    <a:pt x="266827" y="88303"/>
                  </a:lnTo>
                  <a:lnTo>
                    <a:pt x="227711" y="86779"/>
                  </a:lnTo>
                  <a:lnTo>
                    <a:pt x="227711" y="236258"/>
                  </a:lnTo>
                  <a:cubicBezTo>
                    <a:pt x="227711" y="239306"/>
                    <a:pt x="225679" y="241846"/>
                    <a:pt x="222759" y="242354"/>
                  </a:cubicBezTo>
                  <a:cubicBezTo>
                    <a:pt x="219837" y="242862"/>
                    <a:pt x="216916" y="241084"/>
                    <a:pt x="215900" y="238417"/>
                  </a:cubicBezTo>
                  <a:lnTo>
                    <a:pt x="206122" y="210858"/>
                  </a:lnTo>
                  <a:lnTo>
                    <a:pt x="198247" y="193967"/>
                  </a:lnTo>
                  <a:lnTo>
                    <a:pt x="189611" y="177838"/>
                  </a:lnTo>
                  <a:lnTo>
                    <a:pt x="180340" y="162471"/>
                  </a:lnTo>
                  <a:lnTo>
                    <a:pt x="170053" y="147739"/>
                  </a:lnTo>
                  <a:lnTo>
                    <a:pt x="159131" y="133769"/>
                  </a:lnTo>
                  <a:lnTo>
                    <a:pt x="147447" y="120307"/>
                  </a:lnTo>
                  <a:lnTo>
                    <a:pt x="135001" y="107607"/>
                  </a:lnTo>
                  <a:lnTo>
                    <a:pt x="121793" y="95669"/>
                  </a:lnTo>
                  <a:lnTo>
                    <a:pt x="107823" y="84620"/>
                  </a:lnTo>
                  <a:lnTo>
                    <a:pt x="93345" y="74714"/>
                  </a:lnTo>
                  <a:lnTo>
                    <a:pt x="78105" y="65951"/>
                  </a:lnTo>
                  <a:lnTo>
                    <a:pt x="62230" y="58458"/>
                  </a:lnTo>
                  <a:lnTo>
                    <a:pt x="45720" y="51854"/>
                  </a:lnTo>
                  <a:lnTo>
                    <a:pt x="28575" y="46520"/>
                  </a:lnTo>
                  <a:lnTo>
                    <a:pt x="10668" y="42329"/>
                  </a:lnTo>
                  <a:lnTo>
                    <a:pt x="0" y="40502"/>
                  </a:lnTo>
                  <a:lnTo>
                    <a:pt x="0" y="28105"/>
                  </a:lnTo>
                  <a:lnTo>
                    <a:pt x="12700" y="30264"/>
                  </a:lnTo>
                  <a:lnTo>
                    <a:pt x="31369" y="34709"/>
                  </a:lnTo>
                  <a:lnTo>
                    <a:pt x="49403" y="40297"/>
                  </a:lnTo>
                  <a:lnTo>
                    <a:pt x="66675" y="47028"/>
                  </a:lnTo>
                  <a:lnTo>
                    <a:pt x="83312" y="54902"/>
                  </a:lnTo>
                  <a:lnTo>
                    <a:pt x="99314" y="64173"/>
                  </a:lnTo>
                  <a:lnTo>
                    <a:pt x="114681" y="74587"/>
                  </a:lnTo>
                  <a:lnTo>
                    <a:pt x="129413" y="86144"/>
                  </a:lnTo>
                  <a:lnTo>
                    <a:pt x="143129" y="98590"/>
                  </a:lnTo>
                  <a:lnTo>
                    <a:pt x="156084" y="111798"/>
                  </a:lnTo>
                  <a:lnTo>
                    <a:pt x="168402" y="125641"/>
                  </a:lnTo>
                  <a:lnTo>
                    <a:pt x="179705" y="140246"/>
                  </a:lnTo>
                  <a:lnTo>
                    <a:pt x="190247" y="155486"/>
                  </a:lnTo>
                  <a:lnTo>
                    <a:pt x="200025" y="171488"/>
                  </a:lnTo>
                  <a:lnTo>
                    <a:pt x="208915" y="188252"/>
                  </a:lnTo>
                  <a:lnTo>
                    <a:pt x="215647" y="202476"/>
                  </a:lnTo>
                  <a:lnTo>
                    <a:pt x="215647" y="80429"/>
                  </a:lnTo>
                  <a:cubicBezTo>
                    <a:pt x="215647" y="78778"/>
                    <a:pt x="216281" y="77254"/>
                    <a:pt x="217424" y="76110"/>
                  </a:cubicBezTo>
                  <a:cubicBezTo>
                    <a:pt x="218694" y="74968"/>
                    <a:pt x="220218" y="74333"/>
                    <a:pt x="221869" y="74333"/>
                  </a:cubicBezTo>
                  <a:lnTo>
                    <a:pt x="267335" y="76238"/>
                  </a:lnTo>
                  <a:lnTo>
                    <a:pt x="312801" y="77000"/>
                  </a:lnTo>
                  <a:lnTo>
                    <a:pt x="358140" y="76873"/>
                  </a:lnTo>
                  <a:lnTo>
                    <a:pt x="403479" y="75603"/>
                  </a:lnTo>
                  <a:lnTo>
                    <a:pt x="448818" y="73190"/>
                  </a:lnTo>
                  <a:lnTo>
                    <a:pt x="494030" y="69760"/>
                  </a:lnTo>
                  <a:lnTo>
                    <a:pt x="539115" y="64935"/>
                  </a:lnTo>
                  <a:lnTo>
                    <a:pt x="583947" y="58966"/>
                  </a:lnTo>
                  <a:cubicBezTo>
                    <a:pt x="585724" y="58712"/>
                    <a:pt x="587502" y="59347"/>
                    <a:pt x="588772" y="60490"/>
                  </a:cubicBezTo>
                  <a:cubicBezTo>
                    <a:pt x="590169" y="61633"/>
                    <a:pt x="590931" y="63284"/>
                    <a:pt x="590931" y="65062"/>
                  </a:cubicBezTo>
                  <a:lnTo>
                    <a:pt x="590931" y="109512"/>
                  </a:lnTo>
                  <a:lnTo>
                    <a:pt x="596900" y="100876"/>
                  </a:lnTo>
                  <a:lnTo>
                    <a:pt x="613029" y="82080"/>
                  </a:lnTo>
                  <a:lnTo>
                    <a:pt x="630174" y="65062"/>
                  </a:lnTo>
                  <a:lnTo>
                    <a:pt x="648462" y="49822"/>
                  </a:lnTo>
                  <a:lnTo>
                    <a:pt x="667893" y="36360"/>
                  </a:lnTo>
                  <a:lnTo>
                    <a:pt x="688340" y="24422"/>
                  </a:lnTo>
                  <a:lnTo>
                    <a:pt x="709930" y="14135"/>
                  </a:lnTo>
                  <a:lnTo>
                    <a:pt x="732410" y="5372"/>
                  </a:lnTo>
                  <a:lnTo>
                    <a:pt x="750253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209">
              <a:extLst>
                <a:ext uri="{FF2B5EF4-FFF2-40B4-BE49-F238E27FC236}">
                  <a16:creationId xmlns:a16="http://schemas.microsoft.com/office/drawing/2014/main" id="{0CDC16D4-30E6-614B-0355-AE8F58472D09}"/>
                </a:ext>
              </a:extLst>
            </p:cNvPr>
            <p:cNvSpPr/>
            <p:nvPr/>
          </p:nvSpPr>
          <p:spPr>
            <a:xfrm>
              <a:off x="8978074" y="1676656"/>
              <a:ext cx="41593" cy="463560"/>
            </a:xfrm>
            <a:custGeom>
              <a:avLst/>
              <a:gdLst/>
              <a:ahLst/>
              <a:cxnLst/>
              <a:rect l="0" t="0" r="0" b="0"/>
              <a:pathLst>
                <a:path w="41593" h="463560">
                  <a:moveTo>
                    <a:pt x="35116" y="127"/>
                  </a:moveTo>
                  <a:cubicBezTo>
                    <a:pt x="35751" y="0"/>
                    <a:pt x="36385" y="127"/>
                    <a:pt x="37020" y="254"/>
                  </a:cubicBezTo>
                  <a:cubicBezTo>
                    <a:pt x="39688" y="1016"/>
                    <a:pt x="41593" y="3429"/>
                    <a:pt x="41593" y="6223"/>
                  </a:cubicBezTo>
                  <a:lnTo>
                    <a:pt x="41593" y="306197"/>
                  </a:lnTo>
                  <a:lnTo>
                    <a:pt x="41466" y="318389"/>
                  </a:lnTo>
                  <a:lnTo>
                    <a:pt x="41339" y="330073"/>
                  </a:lnTo>
                  <a:lnTo>
                    <a:pt x="41211" y="340995"/>
                  </a:lnTo>
                  <a:lnTo>
                    <a:pt x="40957" y="351409"/>
                  </a:lnTo>
                  <a:lnTo>
                    <a:pt x="40704" y="361315"/>
                  </a:lnTo>
                  <a:lnTo>
                    <a:pt x="40322" y="370459"/>
                  </a:lnTo>
                  <a:lnTo>
                    <a:pt x="40069" y="379222"/>
                  </a:lnTo>
                  <a:lnTo>
                    <a:pt x="39560" y="387096"/>
                  </a:lnTo>
                  <a:lnTo>
                    <a:pt x="39053" y="394335"/>
                  </a:lnTo>
                  <a:lnTo>
                    <a:pt x="38671" y="401320"/>
                  </a:lnTo>
                  <a:lnTo>
                    <a:pt x="38036" y="407543"/>
                  </a:lnTo>
                  <a:lnTo>
                    <a:pt x="37402" y="413131"/>
                  </a:lnTo>
                  <a:lnTo>
                    <a:pt x="36640" y="418084"/>
                  </a:lnTo>
                  <a:lnTo>
                    <a:pt x="35878" y="422529"/>
                  </a:lnTo>
                  <a:lnTo>
                    <a:pt x="35116" y="426593"/>
                  </a:lnTo>
                  <a:lnTo>
                    <a:pt x="33083" y="433451"/>
                  </a:lnTo>
                  <a:lnTo>
                    <a:pt x="30544" y="439674"/>
                  </a:lnTo>
                  <a:lnTo>
                    <a:pt x="27877" y="444754"/>
                  </a:lnTo>
                  <a:cubicBezTo>
                    <a:pt x="27749" y="445008"/>
                    <a:pt x="27495" y="445262"/>
                    <a:pt x="27369" y="445516"/>
                  </a:cubicBezTo>
                  <a:lnTo>
                    <a:pt x="24067" y="449834"/>
                  </a:lnTo>
                  <a:cubicBezTo>
                    <a:pt x="23940" y="450088"/>
                    <a:pt x="23685" y="450342"/>
                    <a:pt x="23558" y="450596"/>
                  </a:cubicBezTo>
                  <a:lnTo>
                    <a:pt x="19241" y="454660"/>
                  </a:lnTo>
                  <a:lnTo>
                    <a:pt x="15304" y="457708"/>
                  </a:lnTo>
                  <a:cubicBezTo>
                    <a:pt x="15049" y="457962"/>
                    <a:pt x="14669" y="458216"/>
                    <a:pt x="14415" y="458343"/>
                  </a:cubicBezTo>
                  <a:lnTo>
                    <a:pt x="9843" y="460756"/>
                  </a:lnTo>
                  <a:cubicBezTo>
                    <a:pt x="9589" y="460883"/>
                    <a:pt x="9334" y="461010"/>
                    <a:pt x="8954" y="461010"/>
                  </a:cubicBezTo>
                  <a:lnTo>
                    <a:pt x="4001" y="462788"/>
                  </a:lnTo>
                  <a:cubicBezTo>
                    <a:pt x="3746" y="462915"/>
                    <a:pt x="3493" y="462915"/>
                    <a:pt x="3111" y="463042"/>
                  </a:cubicBezTo>
                  <a:lnTo>
                    <a:pt x="0" y="463560"/>
                  </a:lnTo>
                  <a:lnTo>
                    <a:pt x="0" y="451205"/>
                  </a:lnTo>
                  <a:lnTo>
                    <a:pt x="571" y="451104"/>
                  </a:lnTo>
                  <a:lnTo>
                    <a:pt x="4635" y="449707"/>
                  </a:lnTo>
                  <a:lnTo>
                    <a:pt x="8319" y="447802"/>
                  </a:lnTo>
                  <a:lnTo>
                    <a:pt x="11874" y="445008"/>
                  </a:lnTo>
                  <a:lnTo>
                    <a:pt x="14542" y="442341"/>
                  </a:lnTo>
                  <a:lnTo>
                    <a:pt x="17208" y="438658"/>
                  </a:lnTo>
                  <a:lnTo>
                    <a:pt x="19748" y="433959"/>
                  </a:lnTo>
                  <a:lnTo>
                    <a:pt x="21781" y="428879"/>
                  </a:lnTo>
                  <a:lnTo>
                    <a:pt x="23305" y="423164"/>
                  </a:lnTo>
                  <a:lnTo>
                    <a:pt x="24067" y="419989"/>
                  </a:lnTo>
                  <a:lnTo>
                    <a:pt x="24574" y="416179"/>
                  </a:lnTo>
                  <a:lnTo>
                    <a:pt x="25209" y="411353"/>
                  </a:lnTo>
                  <a:lnTo>
                    <a:pt x="25971" y="406019"/>
                  </a:lnTo>
                  <a:lnTo>
                    <a:pt x="26480" y="400177"/>
                  </a:lnTo>
                  <a:lnTo>
                    <a:pt x="26988" y="393573"/>
                  </a:lnTo>
                  <a:lnTo>
                    <a:pt x="27369" y="386334"/>
                  </a:lnTo>
                  <a:lnTo>
                    <a:pt x="27877" y="378460"/>
                  </a:lnTo>
                  <a:lnTo>
                    <a:pt x="28131" y="370078"/>
                  </a:lnTo>
                  <a:lnTo>
                    <a:pt x="28511" y="360807"/>
                  </a:lnTo>
                  <a:lnTo>
                    <a:pt x="28893" y="351155"/>
                  </a:lnTo>
                  <a:lnTo>
                    <a:pt x="29019" y="340741"/>
                  </a:lnTo>
                  <a:lnTo>
                    <a:pt x="29273" y="329819"/>
                  </a:lnTo>
                  <a:lnTo>
                    <a:pt x="29273" y="318262"/>
                  </a:lnTo>
                  <a:lnTo>
                    <a:pt x="29401" y="306070"/>
                  </a:lnTo>
                  <a:lnTo>
                    <a:pt x="29401" y="28829"/>
                  </a:lnTo>
                  <a:lnTo>
                    <a:pt x="28257" y="30988"/>
                  </a:lnTo>
                  <a:lnTo>
                    <a:pt x="17082" y="51435"/>
                  </a:lnTo>
                  <a:lnTo>
                    <a:pt x="7176" y="70739"/>
                  </a:lnTo>
                  <a:lnTo>
                    <a:pt x="0" y="86178"/>
                  </a:lnTo>
                  <a:lnTo>
                    <a:pt x="0" y="58005"/>
                  </a:lnTo>
                  <a:lnTo>
                    <a:pt x="6286" y="45593"/>
                  </a:lnTo>
                  <a:lnTo>
                    <a:pt x="17590" y="24892"/>
                  </a:lnTo>
                  <a:lnTo>
                    <a:pt x="30163" y="3175"/>
                  </a:lnTo>
                  <a:cubicBezTo>
                    <a:pt x="31306" y="1397"/>
                    <a:pt x="33083" y="254"/>
                    <a:pt x="35116" y="127"/>
                  </a:cubicBez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Shape 210">
              <a:extLst>
                <a:ext uri="{FF2B5EF4-FFF2-40B4-BE49-F238E27FC236}">
                  <a16:creationId xmlns:a16="http://schemas.microsoft.com/office/drawing/2014/main" id="{0DE60FCE-7F47-9DC8-5E0E-FEFFA520D867}"/>
                </a:ext>
              </a:extLst>
            </p:cNvPr>
            <p:cNvSpPr/>
            <p:nvPr/>
          </p:nvSpPr>
          <p:spPr>
            <a:xfrm>
              <a:off x="8978074" y="1176022"/>
              <a:ext cx="41593" cy="344249"/>
            </a:xfrm>
            <a:custGeom>
              <a:avLst/>
              <a:gdLst/>
              <a:ahLst/>
              <a:cxnLst/>
              <a:rect l="0" t="0" r="0" b="0"/>
              <a:pathLst>
                <a:path w="41593" h="344249">
                  <a:moveTo>
                    <a:pt x="4001" y="0"/>
                  </a:moveTo>
                  <a:lnTo>
                    <a:pt x="8445" y="381"/>
                  </a:lnTo>
                  <a:cubicBezTo>
                    <a:pt x="9081" y="508"/>
                    <a:pt x="9589" y="635"/>
                    <a:pt x="10096" y="762"/>
                  </a:cubicBezTo>
                  <a:lnTo>
                    <a:pt x="14160" y="2286"/>
                  </a:lnTo>
                  <a:cubicBezTo>
                    <a:pt x="14542" y="2540"/>
                    <a:pt x="15049" y="2667"/>
                    <a:pt x="15431" y="3048"/>
                  </a:cubicBezTo>
                  <a:lnTo>
                    <a:pt x="19114" y="5588"/>
                  </a:lnTo>
                  <a:cubicBezTo>
                    <a:pt x="19621" y="5842"/>
                    <a:pt x="20003" y="6223"/>
                    <a:pt x="20257" y="6604"/>
                  </a:cubicBezTo>
                  <a:lnTo>
                    <a:pt x="23558" y="10414"/>
                  </a:lnTo>
                  <a:cubicBezTo>
                    <a:pt x="23813" y="10668"/>
                    <a:pt x="24067" y="10922"/>
                    <a:pt x="24194" y="11176"/>
                  </a:cubicBezTo>
                  <a:lnTo>
                    <a:pt x="27622" y="16764"/>
                  </a:lnTo>
                  <a:lnTo>
                    <a:pt x="30544" y="23241"/>
                  </a:lnTo>
                  <a:lnTo>
                    <a:pt x="32957" y="30861"/>
                  </a:lnTo>
                  <a:lnTo>
                    <a:pt x="34099" y="35306"/>
                  </a:lnTo>
                  <a:lnTo>
                    <a:pt x="34989" y="40259"/>
                  </a:lnTo>
                  <a:lnTo>
                    <a:pt x="35878" y="45720"/>
                  </a:lnTo>
                  <a:lnTo>
                    <a:pt x="36767" y="51816"/>
                  </a:lnTo>
                  <a:lnTo>
                    <a:pt x="37529" y="58547"/>
                  </a:lnTo>
                  <a:lnTo>
                    <a:pt x="38291" y="65913"/>
                  </a:lnTo>
                  <a:lnTo>
                    <a:pt x="38926" y="73787"/>
                  </a:lnTo>
                  <a:lnTo>
                    <a:pt x="39433" y="82296"/>
                  </a:lnTo>
                  <a:lnTo>
                    <a:pt x="39942" y="91440"/>
                  </a:lnTo>
                  <a:lnTo>
                    <a:pt x="40449" y="101219"/>
                  </a:lnTo>
                  <a:lnTo>
                    <a:pt x="40704" y="111506"/>
                  </a:lnTo>
                  <a:lnTo>
                    <a:pt x="41084" y="122428"/>
                  </a:lnTo>
                  <a:lnTo>
                    <a:pt x="41339" y="133985"/>
                  </a:lnTo>
                  <a:lnTo>
                    <a:pt x="41466" y="146304"/>
                  </a:lnTo>
                  <a:lnTo>
                    <a:pt x="41593" y="159004"/>
                  </a:lnTo>
                  <a:lnTo>
                    <a:pt x="41593" y="172466"/>
                  </a:lnTo>
                  <a:lnTo>
                    <a:pt x="41466" y="193421"/>
                  </a:lnTo>
                  <a:lnTo>
                    <a:pt x="41084" y="212725"/>
                  </a:lnTo>
                  <a:lnTo>
                    <a:pt x="40577" y="230124"/>
                  </a:lnTo>
                  <a:lnTo>
                    <a:pt x="39688" y="245999"/>
                  </a:lnTo>
                  <a:lnTo>
                    <a:pt x="38544" y="260096"/>
                  </a:lnTo>
                  <a:lnTo>
                    <a:pt x="37147" y="272288"/>
                  </a:lnTo>
                  <a:lnTo>
                    <a:pt x="35496" y="282956"/>
                  </a:lnTo>
                  <a:lnTo>
                    <a:pt x="33592" y="292100"/>
                  </a:lnTo>
                  <a:lnTo>
                    <a:pt x="31941" y="296926"/>
                  </a:lnTo>
                  <a:lnTo>
                    <a:pt x="29655" y="302006"/>
                  </a:lnTo>
                  <a:lnTo>
                    <a:pt x="26607" y="307721"/>
                  </a:lnTo>
                  <a:lnTo>
                    <a:pt x="22796" y="314071"/>
                  </a:lnTo>
                  <a:lnTo>
                    <a:pt x="18097" y="320929"/>
                  </a:lnTo>
                  <a:lnTo>
                    <a:pt x="12764" y="328295"/>
                  </a:lnTo>
                  <a:lnTo>
                    <a:pt x="6541" y="336423"/>
                  </a:lnTo>
                  <a:lnTo>
                    <a:pt x="0" y="344249"/>
                  </a:lnTo>
                  <a:lnTo>
                    <a:pt x="0" y="324803"/>
                  </a:lnTo>
                  <a:lnTo>
                    <a:pt x="2984" y="320929"/>
                  </a:lnTo>
                  <a:lnTo>
                    <a:pt x="8319" y="313817"/>
                  </a:lnTo>
                  <a:lnTo>
                    <a:pt x="12636" y="307340"/>
                  </a:lnTo>
                  <a:lnTo>
                    <a:pt x="16193" y="301498"/>
                  </a:lnTo>
                  <a:lnTo>
                    <a:pt x="18859" y="296291"/>
                  </a:lnTo>
                  <a:lnTo>
                    <a:pt x="20892" y="291846"/>
                  </a:lnTo>
                  <a:lnTo>
                    <a:pt x="22034" y="288417"/>
                  </a:lnTo>
                  <a:lnTo>
                    <a:pt x="23685" y="280416"/>
                  </a:lnTo>
                  <a:lnTo>
                    <a:pt x="25082" y="270510"/>
                  </a:lnTo>
                  <a:lnTo>
                    <a:pt x="26353" y="258699"/>
                  </a:lnTo>
                  <a:lnTo>
                    <a:pt x="27495" y="244983"/>
                  </a:lnTo>
                  <a:lnTo>
                    <a:pt x="28384" y="229489"/>
                  </a:lnTo>
                  <a:lnTo>
                    <a:pt x="28893" y="212344"/>
                  </a:lnTo>
                  <a:lnTo>
                    <a:pt x="29273" y="193294"/>
                  </a:lnTo>
                  <a:lnTo>
                    <a:pt x="29401" y="172339"/>
                  </a:lnTo>
                  <a:lnTo>
                    <a:pt x="29401" y="159004"/>
                  </a:lnTo>
                  <a:lnTo>
                    <a:pt x="29273" y="146304"/>
                  </a:lnTo>
                  <a:lnTo>
                    <a:pt x="29146" y="134239"/>
                  </a:lnTo>
                  <a:lnTo>
                    <a:pt x="28893" y="122682"/>
                  </a:lnTo>
                  <a:lnTo>
                    <a:pt x="28511" y="111887"/>
                  </a:lnTo>
                  <a:lnTo>
                    <a:pt x="28257" y="101600"/>
                  </a:lnTo>
                  <a:lnTo>
                    <a:pt x="27749" y="92075"/>
                  </a:lnTo>
                  <a:lnTo>
                    <a:pt x="27369" y="83058"/>
                  </a:lnTo>
                  <a:lnTo>
                    <a:pt x="26733" y="74549"/>
                  </a:lnTo>
                  <a:lnTo>
                    <a:pt x="26226" y="66802"/>
                  </a:lnTo>
                  <a:lnTo>
                    <a:pt x="25464" y="59817"/>
                  </a:lnTo>
                  <a:lnTo>
                    <a:pt x="24702" y="53340"/>
                  </a:lnTo>
                  <a:lnTo>
                    <a:pt x="23813" y="47498"/>
                  </a:lnTo>
                  <a:lnTo>
                    <a:pt x="23051" y="42164"/>
                  </a:lnTo>
                  <a:lnTo>
                    <a:pt x="22034" y="37719"/>
                  </a:lnTo>
                  <a:lnTo>
                    <a:pt x="21145" y="33782"/>
                  </a:lnTo>
                  <a:lnTo>
                    <a:pt x="18986" y="27051"/>
                  </a:lnTo>
                  <a:lnTo>
                    <a:pt x="16573" y="21717"/>
                  </a:lnTo>
                  <a:lnTo>
                    <a:pt x="14160" y="18034"/>
                  </a:lnTo>
                  <a:lnTo>
                    <a:pt x="11620" y="15113"/>
                  </a:lnTo>
                  <a:lnTo>
                    <a:pt x="9081" y="13462"/>
                  </a:lnTo>
                  <a:lnTo>
                    <a:pt x="6541" y="12446"/>
                  </a:lnTo>
                  <a:lnTo>
                    <a:pt x="3746" y="12192"/>
                  </a:lnTo>
                  <a:lnTo>
                    <a:pt x="191" y="12827"/>
                  </a:lnTo>
                  <a:lnTo>
                    <a:pt x="0" y="12893"/>
                  </a:lnTo>
                  <a:lnTo>
                    <a:pt x="0" y="529"/>
                  </a:lnTo>
                  <a:lnTo>
                    <a:pt x="2477" y="127"/>
                  </a:lnTo>
                  <a:cubicBezTo>
                    <a:pt x="2984" y="0"/>
                    <a:pt x="3493" y="0"/>
                    <a:pt x="4001" y="0"/>
                  </a:cubicBez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211">
              <a:extLst>
                <a:ext uri="{FF2B5EF4-FFF2-40B4-BE49-F238E27FC236}">
                  <a16:creationId xmlns:a16="http://schemas.microsoft.com/office/drawing/2014/main" id="{189EFAE5-97A3-FBD5-A1CD-6349A8B7F2FB}"/>
                </a:ext>
              </a:extLst>
            </p:cNvPr>
            <p:cNvSpPr/>
            <p:nvPr/>
          </p:nvSpPr>
          <p:spPr>
            <a:xfrm>
              <a:off x="8978074" y="915418"/>
              <a:ext cx="258508" cy="1435608"/>
            </a:xfrm>
            <a:custGeom>
              <a:avLst/>
              <a:gdLst/>
              <a:ahLst/>
              <a:cxnLst/>
              <a:rect l="0" t="0" r="0" b="0"/>
              <a:pathLst>
                <a:path w="258508" h="1435608">
                  <a:moveTo>
                    <a:pt x="83630" y="0"/>
                  </a:moveTo>
                  <a:lnTo>
                    <a:pt x="95186" y="254"/>
                  </a:lnTo>
                  <a:lnTo>
                    <a:pt x="106235" y="1016"/>
                  </a:lnTo>
                  <a:lnTo>
                    <a:pt x="116777" y="2540"/>
                  </a:lnTo>
                  <a:lnTo>
                    <a:pt x="127064" y="4826"/>
                  </a:lnTo>
                  <a:lnTo>
                    <a:pt x="136843" y="7747"/>
                  </a:lnTo>
                  <a:lnTo>
                    <a:pt x="146241" y="11557"/>
                  </a:lnTo>
                  <a:lnTo>
                    <a:pt x="155131" y="16002"/>
                  </a:lnTo>
                  <a:lnTo>
                    <a:pt x="163640" y="21336"/>
                  </a:lnTo>
                  <a:lnTo>
                    <a:pt x="171641" y="27178"/>
                  </a:lnTo>
                  <a:lnTo>
                    <a:pt x="179260" y="34036"/>
                  </a:lnTo>
                  <a:lnTo>
                    <a:pt x="192722" y="48641"/>
                  </a:lnTo>
                  <a:lnTo>
                    <a:pt x="204788" y="64897"/>
                  </a:lnTo>
                  <a:lnTo>
                    <a:pt x="215456" y="82804"/>
                  </a:lnTo>
                  <a:lnTo>
                    <a:pt x="224727" y="102235"/>
                  </a:lnTo>
                  <a:lnTo>
                    <a:pt x="232601" y="123444"/>
                  </a:lnTo>
                  <a:lnTo>
                    <a:pt x="238951" y="146177"/>
                  </a:lnTo>
                  <a:lnTo>
                    <a:pt x="243904" y="170561"/>
                  </a:lnTo>
                  <a:lnTo>
                    <a:pt x="247332" y="196596"/>
                  </a:lnTo>
                  <a:lnTo>
                    <a:pt x="248730" y="211074"/>
                  </a:lnTo>
                  <a:lnTo>
                    <a:pt x="249999" y="227203"/>
                  </a:lnTo>
                  <a:lnTo>
                    <a:pt x="251143" y="245110"/>
                  </a:lnTo>
                  <a:lnTo>
                    <a:pt x="252285" y="265049"/>
                  </a:lnTo>
                  <a:lnTo>
                    <a:pt x="253174" y="286766"/>
                  </a:lnTo>
                  <a:lnTo>
                    <a:pt x="254191" y="310388"/>
                  </a:lnTo>
                  <a:lnTo>
                    <a:pt x="255080" y="335788"/>
                  </a:lnTo>
                  <a:lnTo>
                    <a:pt x="255715" y="363220"/>
                  </a:lnTo>
                  <a:lnTo>
                    <a:pt x="256349" y="392430"/>
                  </a:lnTo>
                  <a:lnTo>
                    <a:pt x="256984" y="423418"/>
                  </a:lnTo>
                  <a:lnTo>
                    <a:pt x="257366" y="456311"/>
                  </a:lnTo>
                  <a:lnTo>
                    <a:pt x="257873" y="491236"/>
                  </a:lnTo>
                  <a:lnTo>
                    <a:pt x="258255" y="527939"/>
                  </a:lnTo>
                  <a:lnTo>
                    <a:pt x="258382" y="566547"/>
                  </a:lnTo>
                  <a:lnTo>
                    <a:pt x="258508" y="606933"/>
                  </a:lnTo>
                  <a:lnTo>
                    <a:pt x="258508" y="1349629"/>
                  </a:lnTo>
                  <a:cubicBezTo>
                    <a:pt x="258508" y="1352042"/>
                    <a:pt x="257111" y="1354201"/>
                    <a:pt x="254953" y="1355217"/>
                  </a:cubicBezTo>
                  <a:lnTo>
                    <a:pt x="203264" y="1378077"/>
                  </a:lnTo>
                  <a:lnTo>
                    <a:pt x="150685" y="1399032"/>
                  </a:lnTo>
                  <a:lnTo>
                    <a:pt x="97345" y="1417955"/>
                  </a:lnTo>
                  <a:lnTo>
                    <a:pt x="43370" y="1435100"/>
                  </a:lnTo>
                  <a:cubicBezTo>
                    <a:pt x="41466" y="1435608"/>
                    <a:pt x="39433" y="1435227"/>
                    <a:pt x="37909" y="1434084"/>
                  </a:cubicBezTo>
                  <a:cubicBezTo>
                    <a:pt x="36385" y="1432941"/>
                    <a:pt x="35369" y="1431163"/>
                    <a:pt x="35369" y="1429258"/>
                  </a:cubicBezTo>
                  <a:lnTo>
                    <a:pt x="35369" y="1347851"/>
                  </a:lnTo>
                  <a:lnTo>
                    <a:pt x="30417" y="1362456"/>
                  </a:lnTo>
                  <a:lnTo>
                    <a:pt x="23940" y="1379093"/>
                  </a:lnTo>
                  <a:lnTo>
                    <a:pt x="17082" y="1394587"/>
                  </a:lnTo>
                  <a:lnTo>
                    <a:pt x="9843" y="1409065"/>
                  </a:lnTo>
                  <a:lnTo>
                    <a:pt x="2095" y="1422400"/>
                  </a:lnTo>
                  <a:lnTo>
                    <a:pt x="0" y="1425576"/>
                  </a:lnTo>
                  <a:lnTo>
                    <a:pt x="0" y="1401337"/>
                  </a:lnTo>
                  <a:lnTo>
                    <a:pt x="5906" y="1389634"/>
                  </a:lnTo>
                  <a:lnTo>
                    <a:pt x="12636" y="1374648"/>
                  </a:lnTo>
                  <a:lnTo>
                    <a:pt x="18859" y="1358519"/>
                  </a:lnTo>
                  <a:lnTo>
                    <a:pt x="24829" y="1341120"/>
                  </a:lnTo>
                  <a:lnTo>
                    <a:pt x="30417" y="1322832"/>
                  </a:lnTo>
                  <a:lnTo>
                    <a:pt x="35623" y="1303274"/>
                  </a:lnTo>
                  <a:cubicBezTo>
                    <a:pt x="36385" y="1300353"/>
                    <a:pt x="39307" y="1298448"/>
                    <a:pt x="42228" y="1298829"/>
                  </a:cubicBezTo>
                  <a:cubicBezTo>
                    <a:pt x="45276" y="1299210"/>
                    <a:pt x="47561" y="1301750"/>
                    <a:pt x="47561" y="1304798"/>
                  </a:cubicBezTo>
                  <a:lnTo>
                    <a:pt x="47561" y="1420876"/>
                  </a:lnTo>
                  <a:lnTo>
                    <a:pt x="93282" y="1406525"/>
                  </a:lnTo>
                  <a:lnTo>
                    <a:pt x="146114" y="1387729"/>
                  </a:lnTo>
                  <a:lnTo>
                    <a:pt x="198310" y="1367028"/>
                  </a:lnTo>
                  <a:lnTo>
                    <a:pt x="246444" y="1345692"/>
                  </a:lnTo>
                  <a:lnTo>
                    <a:pt x="246444" y="606933"/>
                  </a:lnTo>
                  <a:lnTo>
                    <a:pt x="246190" y="566547"/>
                  </a:lnTo>
                  <a:lnTo>
                    <a:pt x="245935" y="528066"/>
                  </a:lnTo>
                  <a:lnTo>
                    <a:pt x="245682" y="491363"/>
                  </a:lnTo>
                  <a:lnTo>
                    <a:pt x="245301" y="456565"/>
                  </a:lnTo>
                  <a:lnTo>
                    <a:pt x="244793" y="423672"/>
                  </a:lnTo>
                  <a:lnTo>
                    <a:pt x="244157" y="392684"/>
                  </a:lnTo>
                  <a:lnTo>
                    <a:pt x="243522" y="363474"/>
                  </a:lnTo>
                  <a:lnTo>
                    <a:pt x="242888" y="336296"/>
                  </a:lnTo>
                  <a:lnTo>
                    <a:pt x="241998" y="310896"/>
                  </a:lnTo>
                  <a:lnTo>
                    <a:pt x="241109" y="287401"/>
                  </a:lnTo>
                  <a:lnTo>
                    <a:pt x="240094" y="265684"/>
                  </a:lnTo>
                  <a:lnTo>
                    <a:pt x="238951" y="245999"/>
                  </a:lnTo>
                  <a:lnTo>
                    <a:pt x="237807" y="228092"/>
                  </a:lnTo>
                  <a:lnTo>
                    <a:pt x="236538" y="212217"/>
                  </a:lnTo>
                  <a:lnTo>
                    <a:pt x="235268" y="198247"/>
                  </a:lnTo>
                  <a:lnTo>
                    <a:pt x="231966" y="173101"/>
                  </a:lnTo>
                  <a:lnTo>
                    <a:pt x="227140" y="149479"/>
                  </a:lnTo>
                  <a:lnTo>
                    <a:pt x="221170" y="127635"/>
                  </a:lnTo>
                  <a:lnTo>
                    <a:pt x="213678" y="107442"/>
                  </a:lnTo>
                  <a:lnTo>
                    <a:pt x="204915" y="89027"/>
                  </a:lnTo>
                  <a:lnTo>
                    <a:pt x="195008" y="72136"/>
                  </a:lnTo>
                  <a:lnTo>
                    <a:pt x="183706" y="56896"/>
                  </a:lnTo>
                  <a:lnTo>
                    <a:pt x="171006" y="43053"/>
                  </a:lnTo>
                  <a:lnTo>
                    <a:pt x="164402" y="36957"/>
                  </a:lnTo>
                  <a:lnTo>
                    <a:pt x="157163" y="31623"/>
                  </a:lnTo>
                  <a:lnTo>
                    <a:pt x="149669" y="26924"/>
                  </a:lnTo>
                  <a:lnTo>
                    <a:pt x="141542" y="22860"/>
                  </a:lnTo>
                  <a:lnTo>
                    <a:pt x="133286" y="19431"/>
                  </a:lnTo>
                  <a:lnTo>
                    <a:pt x="124396" y="16764"/>
                  </a:lnTo>
                  <a:lnTo>
                    <a:pt x="114998" y="14605"/>
                  </a:lnTo>
                  <a:lnTo>
                    <a:pt x="105219" y="13208"/>
                  </a:lnTo>
                  <a:lnTo>
                    <a:pt x="94932" y="12319"/>
                  </a:lnTo>
                  <a:lnTo>
                    <a:pt x="84138" y="12192"/>
                  </a:lnTo>
                  <a:lnTo>
                    <a:pt x="72961" y="12573"/>
                  </a:lnTo>
                  <a:lnTo>
                    <a:pt x="61151" y="13716"/>
                  </a:lnTo>
                  <a:lnTo>
                    <a:pt x="48958" y="15367"/>
                  </a:lnTo>
                  <a:lnTo>
                    <a:pt x="36132" y="17526"/>
                  </a:lnTo>
                  <a:lnTo>
                    <a:pt x="23051" y="20447"/>
                  </a:lnTo>
                  <a:lnTo>
                    <a:pt x="9334" y="23876"/>
                  </a:lnTo>
                  <a:lnTo>
                    <a:pt x="0" y="26692"/>
                  </a:lnTo>
                  <a:lnTo>
                    <a:pt x="0" y="13932"/>
                  </a:lnTo>
                  <a:lnTo>
                    <a:pt x="5779" y="12192"/>
                  </a:lnTo>
                  <a:lnTo>
                    <a:pt x="20003" y="8509"/>
                  </a:lnTo>
                  <a:lnTo>
                    <a:pt x="33719" y="5715"/>
                  </a:lnTo>
                  <a:lnTo>
                    <a:pt x="46799" y="3302"/>
                  </a:lnTo>
                  <a:lnTo>
                    <a:pt x="59499" y="1524"/>
                  </a:lnTo>
                  <a:lnTo>
                    <a:pt x="71819" y="381"/>
                  </a:lnTo>
                  <a:lnTo>
                    <a:pt x="83630" y="0"/>
                  </a:lnTo>
                  <a:close/>
                </a:path>
              </a:pathLst>
            </a:custGeom>
            <a:solidFill>
              <a:srgbClr val="000099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212">
              <a:extLst>
                <a:ext uri="{FF2B5EF4-FFF2-40B4-BE49-F238E27FC236}">
                  <a16:creationId xmlns:a16="http://schemas.microsoft.com/office/drawing/2014/main" id="{CC68F236-FC5E-EF46-77A6-CC924D809361}"/>
                </a:ext>
              </a:extLst>
            </p:cNvPr>
            <p:cNvSpPr/>
            <p:nvPr/>
          </p:nvSpPr>
          <p:spPr>
            <a:xfrm>
              <a:off x="2736850" y="517612"/>
              <a:ext cx="456946" cy="1793790"/>
            </a:xfrm>
            <a:custGeom>
              <a:avLst/>
              <a:gdLst/>
              <a:ahLst/>
              <a:cxnLst/>
              <a:rect l="0" t="0" r="0" b="0"/>
              <a:pathLst>
                <a:path w="456946" h="1793790">
                  <a:moveTo>
                    <a:pt x="312295" y="161"/>
                  </a:moveTo>
                  <a:cubicBezTo>
                    <a:pt x="363181" y="0"/>
                    <a:pt x="403709" y="17480"/>
                    <a:pt x="433089" y="49617"/>
                  </a:cubicBezTo>
                  <a:lnTo>
                    <a:pt x="456946" y="83968"/>
                  </a:lnTo>
                  <a:lnTo>
                    <a:pt x="456946" y="699027"/>
                  </a:lnTo>
                  <a:lnTo>
                    <a:pt x="422402" y="744008"/>
                  </a:lnTo>
                  <a:lnTo>
                    <a:pt x="456946" y="768914"/>
                  </a:lnTo>
                  <a:lnTo>
                    <a:pt x="456946" y="1624424"/>
                  </a:lnTo>
                  <a:lnTo>
                    <a:pt x="455216" y="1628356"/>
                  </a:lnTo>
                  <a:cubicBezTo>
                    <a:pt x="443262" y="1649486"/>
                    <a:pt x="429641" y="1668441"/>
                    <a:pt x="414401" y="1685332"/>
                  </a:cubicBezTo>
                  <a:cubicBezTo>
                    <a:pt x="373380" y="1730671"/>
                    <a:pt x="321564" y="1759246"/>
                    <a:pt x="258826" y="1775502"/>
                  </a:cubicBezTo>
                  <a:cubicBezTo>
                    <a:pt x="188087" y="1793790"/>
                    <a:pt x="133858" y="1790869"/>
                    <a:pt x="94615" y="1760516"/>
                  </a:cubicBezTo>
                  <a:cubicBezTo>
                    <a:pt x="56007" y="1730798"/>
                    <a:pt x="30353" y="1686475"/>
                    <a:pt x="18288" y="1626404"/>
                  </a:cubicBezTo>
                  <a:cubicBezTo>
                    <a:pt x="6223" y="1566333"/>
                    <a:pt x="0" y="1455462"/>
                    <a:pt x="0" y="1293537"/>
                  </a:cubicBezTo>
                  <a:cubicBezTo>
                    <a:pt x="0" y="1248706"/>
                    <a:pt x="0" y="1203875"/>
                    <a:pt x="0" y="1158917"/>
                  </a:cubicBezTo>
                  <a:cubicBezTo>
                    <a:pt x="70485" y="1126024"/>
                    <a:pt x="142748" y="1098719"/>
                    <a:pt x="217043" y="1077129"/>
                  </a:cubicBezTo>
                  <a:cubicBezTo>
                    <a:pt x="217043" y="1169331"/>
                    <a:pt x="217043" y="1261533"/>
                    <a:pt x="217043" y="1353735"/>
                  </a:cubicBezTo>
                  <a:cubicBezTo>
                    <a:pt x="217043" y="1427395"/>
                    <a:pt x="219202" y="1473496"/>
                    <a:pt x="223901" y="1492165"/>
                  </a:cubicBezTo>
                  <a:cubicBezTo>
                    <a:pt x="228473" y="1510834"/>
                    <a:pt x="238506" y="1517946"/>
                    <a:pt x="254254" y="1513755"/>
                  </a:cubicBezTo>
                  <a:cubicBezTo>
                    <a:pt x="271780" y="1509183"/>
                    <a:pt x="283464" y="1493816"/>
                    <a:pt x="289052" y="1467273"/>
                  </a:cubicBezTo>
                  <a:cubicBezTo>
                    <a:pt x="294640" y="1440730"/>
                    <a:pt x="297434" y="1374182"/>
                    <a:pt x="297434" y="1267502"/>
                  </a:cubicBezTo>
                  <a:cubicBezTo>
                    <a:pt x="297434" y="1228259"/>
                    <a:pt x="297434" y="1189016"/>
                    <a:pt x="297434" y="1149773"/>
                  </a:cubicBezTo>
                  <a:cubicBezTo>
                    <a:pt x="297434" y="1084622"/>
                    <a:pt x="293497" y="1037886"/>
                    <a:pt x="285623" y="1009565"/>
                  </a:cubicBezTo>
                  <a:cubicBezTo>
                    <a:pt x="277876" y="981244"/>
                    <a:pt x="266192" y="964353"/>
                    <a:pt x="250952" y="958892"/>
                  </a:cubicBezTo>
                  <a:cubicBezTo>
                    <a:pt x="235966" y="953558"/>
                    <a:pt x="206756" y="955717"/>
                    <a:pt x="163957" y="968544"/>
                  </a:cubicBezTo>
                  <a:cubicBezTo>
                    <a:pt x="163957" y="886121"/>
                    <a:pt x="163957" y="803698"/>
                    <a:pt x="163957" y="721402"/>
                  </a:cubicBezTo>
                  <a:cubicBezTo>
                    <a:pt x="216154" y="704130"/>
                    <a:pt x="248920" y="692192"/>
                    <a:pt x="261620" y="681143"/>
                  </a:cubicBezTo>
                  <a:cubicBezTo>
                    <a:pt x="274193" y="670094"/>
                    <a:pt x="283464" y="651171"/>
                    <a:pt x="289052" y="623866"/>
                  </a:cubicBezTo>
                  <a:cubicBezTo>
                    <a:pt x="294640" y="596561"/>
                    <a:pt x="297434" y="555286"/>
                    <a:pt x="297434" y="499913"/>
                  </a:cubicBezTo>
                  <a:cubicBezTo>
                    <a:pt x="297434" y="468291"/>
                    <a:pt x="297434" y="436795"/>
                    <a:pt x="297434" y="405298"/>
                  </a:cubicBezTo>
                  <a:cubicBezTo>
                    <a:pt x="297434" y="345609"/>
                    <a:pt x="294132" y="307128"/>
                    <a:pt x="287655" y="289729"/>
                  </a:cubicBezTo>
                  <a:cubicBezTo>
                    <a:pt x="281178" y="272457"/>
                    <a:pt x="270891" y="265345"/>
                    <a:pt x="257048" y="269028"/>
                  </a:cubicBezTo>
                  <a:cubicBezTo>
                    <a:pt x="241554" y="273092"/>
                    <a:pt x="231140" y="286046"/>
                    <a:pt x="225552" y="307636"/>
                  </a:cubicBezTo>
                  <a:cubicBezTo>
                    <a:pt x="219837" y="329225"/>
                    <a:pt x="217043" y="372533"/>
                    <a:pt x="217043" y="437811"/>
                  </a:cubicBezTo>
                  <a:cubicBezTo>
                    <a:pt x="217043" y="484420"/>
                    <a:pt x="217043" y="531029"/>
                    <a:pt x="217043" y="577638"/>
                  </a:cubicBezTo>
                  <a:cubicBezTo>
                    <a:pt x="142748" y="599228"/>
                    <a:pt x="70485" y="626533"/>
                    <a:pt x="0" y="659426"/>
                  </a:cubicBezTo>
                  <a:cubicBezTo>
                    <a:pt x="0" y="611039"/>
                    <a:pt x="0" y="562652"/>
                    <a:pt x="0" y="514265"/>
                  </a:cubicBezTo>
                  <a:cubicBezTo>
                    <a:pt x="0" y="351705"/>
                    <a:pt x="18542" y="233086"/>
                    <a:pt x="56134" y="159808"/>
                  </a:cubicBezTo>
                  <a:cubicBezTo>
                    <a:pt x="93345" y="87291"/>
                    <a:pt x="153416" y="34459"/>
                    <a:pt x="238379" y="11091"/>
                  </a:cubicBezTo>
                  <a:cubicBezTo>
                    <a:pt x="265017" y="3788"/>
                    <a:pt x="289679" y="232"/>
                    <a:pt x="312295" y="161"/>
                  </a:cubicBezTo>
                  <a:close/>
                </a:path>
              </a:pathLst>
            </a:custGeom>
            <a:solidFill>
              <a:srgbClr val="33CCF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Shape 213">
              <a:extLst>
                <a:ext uri="{FF2B5EF4-FFF2-40B4-BE49-F238E27FC236}">
                  <a16:creationId xmlns:a16="http://schemas.microsoft.com/office/drawing/2014/main" id="{56B92AC0-8DC4-C649-E86F-F1AFAD2FE4F0}"/>
                </a:ext>
              </a:extLst>
            </p:cNvPr>
            <p:cNvSpPr/>
            <p:nvPr/>
          </p:nvSpPr>
          <p:spPr>
            <a:xfrm>
              <a:off x="3193796" y="601581"/>
              <a:ext cx="1823657" cy="1880238"/>
            </a:xfrm>
            <a:custGeom>
              <a:avLst/>
              <a:gdLst/>
              <a:ahLst/>
              <a:cxnLst/>
              <a:rect l="0" t="0" r="0" b="0"/>
              <a:pathLst>
                <a:path w="1823657" h="1880238">
                  <a:moveTo>
                    <a:pt x="0" y="0"/>
                  </a:moveTo>
                  <a:lnTo>
                    <a:pt x="1778" y="2560"/>
                  </a:lnTo>
                  <a:cubicBezTo>
                    <a:pt x="26289" y="49169"/>
                    <a:pt x="42926" y="108986"/>
                    <a:pt x="52070" y="181630"/>
                  </a:cubicBezTo>
                  <a:cubicBezTo>
                    <a:pt x="53340" y="194076"/>
                    <a:pt x="54610" y="206395"/>
                    <a:pt x="55880" y="218714"/>
                  </a:cubicBezTo>
                  <a:cubicBezTo>
                    <a:pt x="115824" y="213380"/>
                    <a:pt x="175895" y="211094"/>
                    <a:pt x="235966" y="211602"/>
                  </a:cubicBezTo>
                  <a:cubicBezTo>
                    <a:pt x="235966" y="460776"/>
                    <a:pt x="235966" y="710077"/>
                    <a:pt x="235966" y="959251"/>
                  </a:cubicBezTo>
                  <a:cubicBezTo>
                    <a:pt x="288544" y="711093"/>
                    <a:pt x="341249" y="464332"/>
                    <a:pt x="393954" y="218714"/>
                  </a:cubicBezTo>
                  <a:cubicBezTo>
                    <a:pt x="453898" y="223413"/>
                    <a:pt x="513461" y="230398"/>
                    <a:pt x="572897" y="239034"/>
                  </a:cubicBezTo>
                  <a:cubicBezTo>
                    <a:pt x="584073" y="240558"/>
                    <a:pt x="595249" y="242209"/>
                    <a:pt x="606298" y="243987"/>
                  </a:cubicBezTo>
                  <a:cubicBezTo>
                    <a:pt x="689737" y="256942"/>
                    <a:pt x="772668" y="272817"/>
                    <a:pt x="855345" y="290215"/>
                  </a:cubicBezTo>
                  <a:cubicBezTo>
                    <a:pt x="879475" y="552597"/>
                    <a:pt x="903605" y="815106"/>
                    <a:pt x="927735" y="1077742"/>
                  </a:cubicBezTo>
                  <a:cubicBezTo>
                    <a:pt x="949579" y="825266"/>
                    <a:pt x="971550" y="572917"/>
                    <a:pt x="993394" y="320568"/>
                  </a:cubicBezTo>
                  <a:cubicBezTo>
                    <a:pt x="1076706" y="339492"/>
                    <a:pt x="1159891" y="359304"/>
                    <a:pt x="1243203" y="378607"/>
                  </a:cubicBezTo>
                  <a:cubicBezTo>
                    <a:pt x="1254379" y="381147"/>
                    <a:pt x="1265682" y="383814"/>
                    <a:pt x="1276858" y="386355"/>
                  </a:cubicBezTo>
                  <a:cubicBezTo>
                    <a:pt x="1340358" y="400959"/>
                    <a:pt x="1403985" y="415056"/>
                    <a:pt x="1467739" y="428137"/>
                  </a:cubicBezTo>
                  <a:cubicBezTo>
                    <a:pt x="1467739" y="595269"/>
                    <a:pt x="1467739" y="762528"/>
                    <a:pt x="1467739" y="929787"/>
                  </a:cubicBezTo>
                  <a:cubicBezTo>
                    <a:pt x="1494790" y="935248"/>
                    <a:pt x="1521968" y="940709"/>
                    <a:pt x="1549273" y="945789"/>
                  </a:cubicBezTo>
                  <a:cubicBezTo>
                    <a:pt x="1549273" y="778657"/>
                    <a:pt x="1549273" y="611398"/>
                    <a:pt x="1549273" y="444267"/>
                  </a:cubicBezTo>
                  <a:cubicBezTo>
                    <a:pt x="1624711" y="458490"/>
                    <a:pt x="1700657" y="470936"/>
                    <a:pt x="1776730" y="480461"/>
                  </a:cubicBezTo>
                  <a:cubicBezTo>
                    <a:pt x="1776730" y="527578"/>
                    <a:pt x="1776730" y="574568"/>
                    <a:pt x="1776730" y="621685"/>
                  </a:cubicBezTo>
                  <a:cubicBezTo>
                    <a:pt x="1780794" y="613557"/>
                    <a:pt x="1784858" y="605556"/>
                    <a:pt x="1788795" y="597428"/>
                  </a:cubicBezTo>
                  <a:cubicBezTo>
                    <a:pt x="1793621" y="589300"/>
                    <a:pt x="1798701" y="581680"/>
                    <a:pt x="1804162" y="574695"/>
                  </a:cubicBezTo>
                  <a:cubicBezTo>
                    <a:pt x="1809607" y="567710"/>
                    <a:pt x="1815846" y="561323"/>
                    <a:pt x="1822879" y="555489"/>
                  </a:cubicBezTo>
                  <a:lnTo>
                    <a:pt x="1823657" y="554964"/>
                  </a:lnTo>
                  <a:lnTo>
                    <a:pt x="1823657" y="1207906"/>
                  </a:lnTo>
                  <a:lnTo>
                    <a:pt x="1816640" y="1204790"/>
                  </a:lnTo>
                  <a:cubicBezTo>
                    <a:pt x="1801431" y="1194138"/>
                    <a:pt x="1788985" y="1180866"/>
                    <a:pt x="1779270" y="1165118"/>
                  </a:cubicBezTo>
                  <a:cubicBezTo>
                    <a:pt x="1778381" y="1163467"/>
                    <a:pt x="1777619" y="1161943"/>
                    <a:pt x="1776730" y="1160419"/>
                  </a:cubicBezTo>
                  <a:cubicBezTo>
                    <a:pt x="1776730" y="1202456"/>
                    <a:pt x="1776730" y="1244620"/>
                    <a:pt x="1776730" y="1286657"/>
                  </a:cubicBezTo>
                  <a:cubicBezTo>
                    <a:pt x="1777873" y="1285133"/>
                    <a:pt x="1779016" y="1283736"/>
                    <a:pt x="1780159" y="1282212"/>
                  </a:cubicBezTo>
                  <a:cubicBezTo>
                    <a:pt x="1788986" y="1272751"/>
                    <a:pt x="1800955" y="1263670"/>
                    <a:pt x="1816037" y="1254812"/>
                  </a:cubicBezTo>
                  <a:lnTo>
                    <a:pt x="1823657" y="1251171"/>
                  </a:lnTo>
                  <a:lnTo>
                    <a:pt x="1823657" y="1880238"/>
                  </a:lnTo>
                  <a:lnTo>
                    <a:pt x="1776730" y="1875937"/>
                  </a:lnTo>
                  <a:cubicBezTo>
                    <a:pt x="1764157" y="1874413"/>
                    <a:pt x="1751584" y="1872762"/>
                    <a:pt x="1739011" y="1870984"/>
                  </a:cubicBezTo>
                  <a:cubicBezTo>
                    <a:pt x="1675511" y="1862221"/>
                    <a:pt x="1612265" y="1851553"/>
                    <a:pt x="1549273" y="1839742"/>
                  </a:cubicBezTo>
                  <a:cubicBezTo>
                    <a:pt x="1549273" y="1668292"/>
                    <a:pt x="1549273" y="1496842"/>
                    <a:pt x="1549273" y="1325519"/>
                  </a:cubicBezTo>
                  <a:cubicBezTo>
                    <a:pt x="1521968" y="1320312"/>
                    <a:pt x="1494790" y="1314978"/>
                    <a:pt x="1467739" y="1309390"/>
                  </a:cubicBezTo>
                  <a:cubicBezTo>
                    <a:pt x="1467739" y="1480713"/>
                    <a:pt x="1467739" y="1652163"/>
                    <a:pt x="1467739" y="1823613"/>
                  </a:cubicBezTo>
                  <a:cubicBezTo>
                    <a:pt x="1403985" y="1810532"/>
                    <a:pt x="1340358" y="1796435"/>
                    <a:pt x="1276858" y="1781830"/>
                  </a:cubicBezTo>
                  <a:cubicBezTo>
                    <a:pt x="1265682" y="1779290"/>
                    <a:pt x="1254379" y="1776623"/>
                    <a:pt x="1243203" y="1774083"/>
                  </a:cubicBezTo>
                  <a:cubicBezTo>
                    <a:pt x="1189990" y="1761764"/>
                    <a:pt x="1136904" y="1749318"/>
                    <a:pt x="1083691" y="1736872"/>
                  </a:cubicBezTo>
                  <a:cubicBezTo>
                    <a:pt x="1083691" y="1416197"/>
                    <a:pt x="1083691" y="1095395"/>
                    <a:pt x="1083691" y="774720"/>
                  </a:cubicBezTo>
                  <a:cubicBezTo>
                    <a:pt x="1052449" y="1088156"/>
                    <a:pt x="1021207" y="1401719"/>
                    <a:pt x="989838" y="1715282"/>
                  </a:cubicBezTo>
                  <a:cubicBezTo>
                    <a:pt x="948690" y="1705884"/>
                    <a:pt x="907415" y="1696740"/>
                    <a:pt x="866140" y="1687977"/>
                  </a:cubicBezTo>
                  <a:cubicBezTo>
                    <a:pt x="833628" y="1360444"/>
                    <a:pt x="800989" y="1033038"/>
                    <a:pt x="768350" y="705759"/>
                  </a:cubicBezTo>
                  <a:cubicBezTo>
                    <a:pt x="768350" y="1026561"/>
                    <a:pt x="768350" y="1347236"/>
                    <a:pt x="768350" y="1668038"/>
                  </a:cubicBezTo>
                  <a:cubicBezTo>
                    <a:pt x="714629" y="1657497"/>
                    <a:pt x="660527" y="1647845"/>
                    <a:pt x="606298" y="1639463"/>
                  </a:cubicBezTo>
                  <a:cubicBezTo>
                    <a:pt x="595249" y="1637812"/>
                    <a:pt x="584073" y="1636034"/>
                    <a:pt x="572897" y="1634510"/>
                  </a:cubicBezTo>
                  <a:cubicBezTo>
                    <a:pt x="517398" y="1626509"/>
                    <a:pt x="461899" y="1619905"/>
                    <a:pt x="406019" y="1615206"/>
                  </a:cubicBezTo>
                  <a:cubicBezTo>
                    <a:pt x="406019" y="1363873"/>
                    <a:pt x="406019" y="1112540"/>
                    <a:pt x="406019" y="861207"/>
                  </a:cubicBezTo>
                  <a:cubicBezTo>
                    <a:pt x="352425" y="1108476"/>
                    <a:pt x="298704" y="1357142"/>
                    <a:pt x="245110" y="1607205"/>
                  </a:cubicBezTo>
                  <a:cubicBezTo>
                    <a:pt x="174879" y="1606316"/>
                    <a:pt x="104521" y="1609110"/>
                    <a:pt x="34544" y="1616222"/>
                  </a:cubicBezTo>
                  <a:cubicBezTo>
                    <a:pt x="34544" y="1562882"/>
                    <a:pt x="34544" y="1509542"/>
                    <a:pt x="34544" y="1456202"/>
                  </a:cubicBezTo>
                  <a:cubicBezTo>
                    <a:pt x="32766" y="1462171"/>
                    <a:pt x="30988" y="1468267"/>
                    <a:pt x="29083" y="1474363"/>
                  </a:cubicBezTo>
                  <a:lnTo>
                    <a:pt x="0" y="1540456"/>
                  </a:lnTo>
                  <a:lnTo>
                    <a:pt x="0" y="684946"/>
                  </a:lnTo>
                  <a:lnTo>
                    <a:pt x="905" y="685598"/>
                  </a:lnTo>
                  <a:cubicBezTo>
                    <a:pt x="11462" y="696329"/>
                    <a:pt x="20764" y="709252"/>
                    <a:pt x="28829" y="724301"/>
                  </a:cubicBezTo>
                  <a:cubicBezTo>
                    <a:pt x="30734" y="728619"/>
                    <a:pt x="32639" y="733064"/>
                    <a:pt x="34544" y="737382"/>
                  </a:cubicBezTo>
                  <a:cubicBezTo>
                    <a:pt x="34544" y="674009"/>
                    <a:pt x="34544" y="610509"/>
                    <a:pt x="34544" y="547136"/>
                  </a:cubicBezTo>
                  <a:cubicBezTo>
                    <a:pt x="32004" y="553867"/>
                    <a:pt x="29464" y="560471"/>
                    <a:pt x="26797" y="567202"/>
                  </a:cubicBezTo>
                  <a:cubicBezTo>
                    <a:pt x="19558" y="583204"/>
                    <a:pt x="10795" y="598889"/>
                    <a:pt x="556" y="614335"/>
                  </a:cubicBezTo>
                  <a:lnTo>
                    <a:pt x="0" y="615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F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Shape 214">
              <a:extLst>
                <a:ext uri="{FF2B5EF4-FFF2-40B4-BE49-F238E27FC236}">
                  <a16:creationId xmlns:a16="http://schemas.microsoft.com/office/drawing/2014/main" id="{C1F1646D-7DF0-1104-AB05-6299C9E673A7}"/>
                </a:ext>
              </a:extLst>
            </p:cNvPr>
            <p:cNvSpPr/>
            <p:nvPr/>
          </p:nvSpPr>
          <p:spPr>
            <a:xfrm>
              <a:off x="5017453" y="1106305"/>
              <a:ext cx="165544" cy="1387088"/>
            </a:xfrm>
            <a:custGeom>
              <a:avLst/>
              <a:gdLst/>
              <a:ahLst/>
              <a:cxnLst/>
              <a:rect l="0" t="0" r="0" b="0"/>
              <a:pathLst>
                <a:path w="165544" h="1387088">
                  <a:moveTo>
                    <a:pt x="165544" y="0"/>
                  </a:moveTo>
                  <a:lnTo>
                    <a:pt x="165544" y="269510"/>
                  </a:lnTo>
                  <a:lnTo>
                    <a:pt x="158718" y="271281"/>
                  </a:lnTo>
                  <a:cubicBezTo>
                    <a:pt x="152051" y="275457"/>
                    <a:pt x="146241" y="281870"/>
                    <a:pt x="141288" y="290570"/>
                  </a:cubicBezTo>
                  <a:cubicBezTo>
                    <a:pt x="131254" y="307969"/>
                    <a:pt x="126301" y="349625"/>
                    <a:pt x="126301" y="415410"/>
                  </a:cubicBezTo>
                  <a:cubicBezTo>
                    <a:pt x="126301" y="421379"/>
                    <a:pt x="126301" y="427348"/>
                    <a:pt x="126301" y="433317"/>
                  </a:cubicBezTo>
                  <a:cubicBezTo>
                    <a:pt x="126301" y="500627"/>
                    <a:pt x="132016" y="544951"/>
                    <a:pt x="143192" y="566159"/>
                  </a:cubicBezTo>
                  <a:lnTo>
                    <a:pt x="165544" y="588942"/>
                  </a:lnTo>
                  <a:lnTo>
                    <a:pt x="165544" y="850392"/>
                  </a:lnTo>
                  <a:lnTo>
                    <a:pt x="143192" y="873753"/>
                  </a:lnTo>
                  <a:cubicBezTo>
                    <a:pt x="132016" y="896359"/>
                    <a:pt x="126301" y="939540"/>
                    <a:pt x="126301" y="1003294"/>
                  </a:cubicBezTo>
                  <a:cubicBezTo>
                    <a:pt x="126301" y="1131309"/>
                    <a:pt x="126301" y="1259198"/>
                    <a:pt x="126301" y="1387088"/>
                  </a:cubicBezTo>
                  <a:lnTo>
                    <a:pt x="0" y="1375513"/>
                  </a:lnTo>
                  <a:lnTo>
                    <a:pt x="0" y="746446"/>
                  </a:lnTo>
                  <a:lnTo>
                    <a:pt x="46926" y="724021"/>
                  </a:lnTo>
                  <a:lnTo>
                    <a:pt x="0" y="703181"/>
                  </a:lnTo>
                  <a:lnTo>
                    <a:pt x="0" y="50239"/>
                  </a:lnTo>
                  <a:lnTo>
                    <a:pt x="22705" y="34885"/>
                  </a:lnTo>
                  <a:cubicBezTo>
                    <a:pt x="48571" y="20582"/>
                    <a:pt x="81590" y="10883"/>
                    <a:pt x="121776" y="4629"/>
                  </a:cubicBezTo>
                  <a:lnTo>
                    <a:pt x="165544" y="0"/>
                  </a:lnTo>
                  <a:close/>
                </a:path>
              </a:pathLst>
            </a:custGeom>
            <a:solidFill>
              <a:srgbClr val="33CCF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Shape 215">
              <a:extLst>
                <a:ext uri="{FF2B5EF4-FFF2-40B4-BE49-F238E27FC236}">
                  <a16:creationId xmlns:a16="http://schemas.microsoft.com/office/drawing/2014/main" id="{99DD3E77-E05C-42C5-D368-2BA171BE7662}"/>
                </a:ext>
              </a:extLst>
            </p:cNvPr>
            <p:cNvSpPr/>
            <p:nvPr/>
          </p:nvSpPr>
          <p:spPr>
            <a:xfrm>
              <a:off x="5182997" y="1091821"/>
              <a:ext cx="315214" cy="1406017"/>
            </a:xfrm>
            <a:custGeom>
              <a:avLst/>
              <a:gdLst/>
              <a:ahLst/>
              <a:cxnLst/>
              <a:rect l="0" t="0" r="0" b="0"/>
              <a:pathLst>
                <a:path w="315214" h="1406017">
                  <a:moveTo>
                    <a:pt x="269367" y="0"/>
                  </a:moveTo>
                  <a:cubicBezTo>
                    <a:pt x="269367" y="45974"/>
                    <a:pt x="269367" y="91821"/>
                    <a:pt x="269367" y="137795"/>
                  </a:cubicBezTo>
                  <a:cubicBezTo>
                    <a:pt x="272796" y="130048"/>
                    <a:pt x="276352" y="122174"/>
                    <a:pt x="279781" y="114427"/>
                  </a:cubicBezTo>
                  <a:cubicBezTo>
                    <a:pt x="284607" y="105029"/>
                    <a:pt x="289687" y="96266"/>
                    <a:pt x="295148" y="88011"/>
                  </a:cubicBezTo>
                  <a:cubicBezTo>
                    <a:pt x="300593" y="79740"/>
                    <a:pt x="306844" y="71868"/>
                    <a:pt x="313885" y="64339"/>
                  </a:cubicBezTo>
                  <a:lnTo>
                    <a:pt x="315214" y="63116"/>
                  </a:lnTo>
                  <a:lnTo>
                    <a:pt x="315214" y="717601"/>
                  </a:lnTo>
                  <a:lnTo>
                    <a:pt x="307610" y="715137"/>
                  </a:lnTo>
                  <a:cubicBezTo>
                    <a:pt x="292450" y="708089"/>
                    <a:pt x="279972" y="697675"/>
                    <a:pt x="270256" y="684149"/>
                  </a:cubicBezTo>
                  <a:cubicBezTo>
                    <a:pt x="269875" y="683641"/>
                    <a:pt x="269621" y="683260"/>
                    <a:pt x="269367" y="682752"/>
                  </a:cubicBezTo>
                  <a:cubicBezTo>
                    <a:pt x="269367" y="723138"/>
                    <a:pt x="269367" y="763524"/>
                    <a:pt x="269367" y="803910"/>
                  </a:cubicBezTo>
                  <a:cubicBezTo>
                    <a:pt x="269875" y="803021"/>
                    <a:pt x="270510" y="802005"/>
                    <a:pt x="271145" y="801116"/>
                  </a:cubicBezTo>
                  <a:cubicBezTo>
                    <a:pt x="280035" y="789623"/>
                    <a:pt x="292036" y="777748"/>
                    <a:pt x="307054" y="765286"/>
                  </a:cubicBezTo>
                  <a:lnTo>
                    <a:pt x="315214" y="759340"/>
                  </a:lnTo>
                  <a:lnTo>
                    <a:pt x="315214" y="1389408"/>
                  </a:lnTo>
                  <a:lnTo>
                    <a:pt x="269367" y="1395476"/>
                  </a:lnTo>
                  <a:cubicBezTo>
                    <a:pt x="256159" y="1396873"/>
                    <a:pt x="242951" y="1398016"/>
                    <a:pt x="229743" y="1399159"/>
                  </a:cubicBezTo>
                  <a:cubicBezTo>
                    <a:pt x="166497" y="1404366"/>
                    <a:pt x="102743" y="1406017"/>
                    <a:pt x="39243" y="1404620"/>
                  </a:cubicBezTo>
                  <a:cubicBezTo>
                    <a:pt x="39243" y="1221740"/>
                    <a:pt x="39243" y="1038733"/>
                    <a:pt x="39243" y="855726"/>
                  </a:cubicBezTo>
                  <a:cubicBezTo>
                    <a:pt x="24384" y="855409"/>
                    <a:pt x="11811" y="857885"/>
                    <a:pt x="1540" y="863267"/>
                  </a:cubicBezTo>
                  <a:lnTo>
                    <a:pt x="0" y="864876"/>
                  </a:lnTo>
                  <a:lnTo>
                    <a:pt x="0" y="603427"/>
                  </a:lnTo>
                  <a:lnTo>
                    <a:pt x="1540" y="604996"/>
                  </a:lnTo>
                  <a:cubicBezTo>
                    <a:pt x="11811" y="610584"/>
                    <a:pt x="24384" y="613601"/>
                    <a:pt x="39243" y="613918"/>
                  </a:cubicBezTo>
                  <a:cubicBezTo>
                    <a:pt x="39243" y="502793"/>
                    <a:pt x="39243" y="391668"/>
                    <a:pt x="39243" y="280543"/>
                  </a:cubicBezTo>
                  <a:cubicBezTo>
                    <a:pt x="31369" y="280289"/>
                    <a:pt x="23622" y="280162"/>
                    <a:pt x="15748" y="279908"/>
                  </a:cubicBezTo>
                  <a:lnTo>
                    <a:pt x="0" y="283995"/>
                  </a:lnTo>
                  <a:lnTo>
                    <a:pt x="0" y="14485"/>
                  </a:lnTo>
                  <a:lnTo>
                    <a:pt x="21885" y="12170"/>
                  </a:lnTo>
                  <a:cubicBezTo>
                    <a:pt x="45562" y="10620"/>
                    <a:pt x="71033" y="9787"/>
                    <a:pt x="98298" y="9525"/>
                  </a:cubicBezTo>
                  <a:cubicBezTo>
                    <a:pt x="155448" y="9017"/>
                    <a:pt x="212471" y="5969"/>
                    <a:pt x="269367" y="0"/>
                  </a:cubicBezTo>
                  <a:close/>
                </a:path>
              </a:pathLst>
            </a:custGeom>
            <a:solidFill>
              <a:srgbClr val="33CCF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Shape 216">
              <a:extLst>
                <a:ext uri="{FF2B5EF4-FFF2-40B4-BE49-F238E27FC236}">
                  <a16:creationId xmlns:a16="http://schemas.microsoft.com/office/drawing/2014/main" id="{9AAA789E-EEB0-9211-F679-C5919BD51E7B}"/>
                </a:ext>
              </a:extLst>
            </p:cNvPr>
            <p:cNvSpPr/>
            <p:nvPr/>
          </p:nvSpPr>
          <p:spPr>
            <a:xfrm>
              <a:off x="5498211" y="1062199"/>
              <a:ext cx="162368" cy="1419029"/>
            </a:xfrm>
            <a:custGeom>
              <a:avLst/>
              <a:gdLst/>
              <a:ahLst/>
              <a:cxnLst/>
              <a:rect l="0" t="0" r="0" b="0"/>
              <a:pathLst>
                <a:path w="162368" h="1419029">
                  <a:moveTo>
                    <a:pt x="162368" y="0"/>
                  </a:moveTo>
                  <a:lnTo>
                    <a:pt x="162368" y="269599"/>
                  </a:lnTo>
                  <a:lnTo>
                    <a:pt x="155750" y="273287"/>
                  </a:lnTo>
                  <a:cubicBezTo>
                    <a:pt x="149289" y="279304"/>
                    <a:pt x="143637" y="287305"/>
                    <a:pt x="138811" y="297338"/>
                  </a:cubicBezTo>
                  <a:cubicBezTo>
                    <a:pt x="129159" y="317277"/>
                    <a:pt x="124333" y="360330"/>
                    <a:pt x="124460" y="426243"/>
                  </a:cubicBezTo>
                  <a:cubicBezTo>
                    <a:pt x="124460" y="432212"/>
                    <a:pt x="124460" y="438054"/>
                    <a:pt x="124460" y="444023"/>
                  </a:cubicBezTo>
                  <a:cubicBezTo>
                    <a:pt x="124460" y="511333"/>
                    <a:pt x="129794" y="554259"/>
                    <a:pt x="140716" y="572420"/>
                  </a:cubicBezTo>
                  <a:cubicBezTo>
                    <a:pt x="143478" y="576960"/>
                    <a:pt x="146788" y="580723"/>
                    <a:pt x="150648" y="583691"/>
                  </a:cubicBezTo>
                  <a:lnTo>
                    <a:pt x="162368" y="589457"/>
                  </a:lnTo>
                  <a:lnTo>
                    <a:pt x="162368" y="850570"/>
                  </a:lnTo>
                  <a:lnTo>
                    <a:pt x="140716" y="880014"/>
                  </a:lnTo>
                  <a:cubicBezTo>
                    <a:pt x="129794" y="905541"/>
                    <a:pt x="124460" y="950245"/>
                    <a:pt x="124460" y="1013999"/>
                  </a:cubicBezTo>
                  <a:cubicBezTo>
                    <a:pt x="124460" y="1142015"/>
                    <a:pt x="124460" y="1269904"/>
                    <a:pt x="124460" y="1397920"/>
                  </a:cubicBezTo>
                  <a:cubicBezTo>
                    <a:pt x="96203" y="1404016"/>
                    <a:pt x="67913" y="1409286"/>
                    <a:pt x="39545" y="1413795"/>
                  </a:cubicBezTo>
                  <a:lnTo>
                    <a:pt x="0" y="1419029"/>
                  </a:lnTo>
                  <a:lnTo>
                    <a:pt x="0" y="788962"/>
                  </a:lnTo>
                  <a:lnTo>
                    <a:pt x="45847" y="755554"/>
                  </a:lnTo>
                  <a:cubicBezTo>
                    <a:pt x="35624" y="755522"/>
                    <a:pt x="26051" y="754585"/>
                    <a:pt x="17139" y="752776"/>
                  </a:cubicBezTo>
                  <a:lnTo>
                    <a:pt x="0" y="747222"/>
                  </a:lnTo>
                  <a:lnTo>
                    <a:pt x="0" y="92737"/>
                  </a:lnTo>
                  <a:lnTo>
                    <a:pt x="22148" y="72347"/>
                  </a:lnTo>
                  <a:cubicBezTo>
                    <a:pt x="47964" y="51651"/>
                    <a:pt x="80749" y="33540"/>
                    <a:pt x="120082" y="16508"/>
                  </a:cubicBezTo>
                  <a:lnTo>
                    <a:pt x="162368" y="0"/>
                  </a:lnTo>
                  <a:close/>
                </a:path>
              </a:pathLst>
            </a:custGeom>
            <a:solidFill>
              <a:srgbClr val="33CCF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Shape 217">
              <a:extLst>
                <a:ext uri="{FF2B5EF4-FFF2-40B4-BE49-F238E27FC236}">
                  <a16:creationId xmlns:a16="http://schemas.microsoft.com/office/drawing/2014/main" id="{F56B599F-7FEA-0F35-2501-FEABE47898FB}"/>
                </a:ext>
              </a:extLst>
            </p:cNvPr>
            <p:cNvSpPr/>
            <p:nvPr/>
          </p:nvSpPr>
          <p:spPr>
            <a:xfrm>
              <a:off x="5660580" y="968249"/>
              <a:ext cx="255843" cy="1473327"/>
            </a:xfrm>
            <a:custGeom>
              <a:avLst/>
              <a:gdLst/>
              <a:ahLst/>
              <a:cxnLst/>
              <a:rect l="0" t="0" r="0" b="0"/>
              <a:pathLst>
                <a:path w="255843" h="1473327">
                  <a:moveTo>
                    <a:pt x="255843" y="0"/>
                  </a:moveTo>
                  <a:cubicBezTo>
                    <a:pt x="255843" y="465201"/>
                    <a:pt x="255843" y="930275"/>
                    <a:pt x="255843" y="1395477"/>
                  </a:cubicBezTo>
                  <a:cubicBezTo>
                    <a:pt x="185231" y="1428496"/>
                    <a:pt x="112206" y="1453134"/>
                    <a:pt x="37911" y="1473327"/>
                  </a:cubicBezTo>
                  <a:cubicBezTo>
                    <a:pt x="37911" y="1290321"/>
                    <a:pt x="37911" y="1107313"/>
                    <a:pt x="37911" y="924306"/>
                  </a:cubicBezTo>
                  <a:cubicBezTo>
                    <a:pt x="23560" y="928243"/>
                    <a:pt x="11431" y="934244"/>
                    <a:pt x="1509" y="942467"/>
                  </a:cubicBezTo>
                  <a:lnTo>
                    <a:pt x="0" y="944520"/>
                  </a:lnTo>
                  <a:lnTo>
                    <a:pt x="0" y="683407"/>
                  </a:lnTo>
                  <a:lnTo>
                    <a:pt x="1509" y="684149"/>
                  </a:lnTo>
                  <a:cubicBezTo>
                    <a:pt x="11431" y="686880"/>
                    <a:pt x="23560" y="686372"/>
                    <a:pt x="37911" y="682498"/>
                  </a:cubicBezTo>
                  <a:cubicBezTo>
                    <a:pt x="37911" y="571373"/>
                    <a:pt x="37911" y="460248"/>
                    <a:pt x="37911" y="349123"/>
                  </a:cubicBezTo>
                  <a:cubicBezTo>
                    <a:pt x="30418" y="351155"/>
                    <a:pt x="22798" y="353187"/>
                    <a:pt x="15178" y="355092"/>
                  </a:cubicBezTo>
                  <a:lnTo>
                    <a:pt x="0" y="363549"/>
                  </a:lnTo>
                  <a:lnTo>
                    <a:pt x="0" y="93950"/>
                  </a:lnTo>
                  <a:lnTo>
                    <a:pt x="21571" y="85529"/>
                  </a:lnTo>
                  <a:cubicBezTo>
                    <a:pt x="44459" y="77363"/>
                    <a:pt x="68931" y="69279"/>
                    <a:pt x="94934" y="61087"/>
                  </a:cubicBezTo>
                  <a:cubicBezTo>
                    <a:pt x="149036" y="44069"/>
                    <a:pt x="203265" y="24638"/>
                    <a:pt x="255843" y="0"/>
                  </a:cubicBezTo>
                  <a:close/>
                </a:path>
              </a:pathLst>
            </a:custGeom>
            <a:solidFill>
              <a:srgbClr val="33CCF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Shape 218">
              <a:extLst>
                <a:ext uri="{FF2B5EF4-FFF2-40B4-BE49-F238E27FC236}">
                  <a16:creationId xmlns:a16="http://schemas.microsoft.com/office/drawing/2014/main" id="{460009BF-C303-F9CA-A4B7-AE6DC201922E}"/>
                </a:ext>
              </a:extLst>
            </p:cNvPr>
            <p:cNvSpPr/>
            <p:nvPr/>
          </p:nvSpPr>
          <p:spPr>
            <a:xfrm>
              <a:off x="6293104" y="813849"/>
              <a:ext cx="353759" cy="1693640"/>
            </a:xfrm>
            <a:custGeom>
              <a:avLst/>
              <a:gdLst/>
              <a:ahLst/>
              <a:cxnLst/>
              <a:rect l="0" t="0" r="0" b="0"/>
              <a:pathLst>
                <a:path w="353759" h="1693640">
                  <a:moveTo>
                    <a:pt x="273143" y="0"/>
                  </a:moveTo>
                  <a:lnTo>
                    <a:pt x="353759" y="1641"/>
                  </a:lnTo>
                  <a:lnTo>
                    <a:pt x="353759" y="521023"/>
                  </a:lnTo>
                  <a:lnTo>
                    <a:pt x="340868" y="705850"/>
                  </a:lnTo>
                  <a:cubicBezTo>
                    <a:pt x="329375" y="827627"/>
                    <a:pt x="312166" y="945483"/>
                    <a:pt x="289306" y="1059529"/>
                  </a:cubicBezTo>
                  <a:lnTo>
                    <a:pt x="353759" y="1060482"/>
                  </a:lnTo>
                  <a:lnTo>
                    <a:pt x="353759" y="1395197"/>
                  </a:lnTo>
                  <a:lnTo>
                    <a:pt x="347678" y="1394857"/>
                  </a:lnTo>
                  <a:cubicBezTo>
                    <a:pt x="282702" y="1394111"/>
                    <a:pt x="217741" y="1396460"/>
                    <a:pt x="153162" y="1402556"/>
                  </a:cubicBezTo>
                  <a:cubicBezTo>
                    <a:pt x="153162" y="1492346"/>
                    <a:pt x="153162" y="1582007"/>
                    <a:pt x="153162" y="1671796"/>
                  </a:cubicBezTo>
                  <a:cubicBezTo>
                    <a:pt x="101727" y="1676622"/>
                    <a:pt x="50673" y="1683861"/>
                    <a:pt x="0" y="1693640"/>
                  </a:cubicBezTo>
                  <a:cubicBezTo>
                    <a:pt x="0" y="1492726"/>
                    <a:pt x="0" y="1291939"/>
                    <a:pt x="0" y="1091025"/>
                  </a:cubicBezTo>
                  <a:cubicBezTo>
                    <a:pt x="16256" y="1087977"/>
                    <a:pt x="32385" y="1085056"/>
                    <a:pt x="48641" y="1082516"/>
                  </a:cubicBezTo>
                  <a:cubicBezTo>
                    <a:pt x="77597" y="994632"/>
                    <a:pt x="101600" y="861917"/>
                    <a:pt x="120396" y="684117"/>
                  </a:cubicBezTo>
                  <a:cubicBezTo>
                    <a:pt x="139192" y="506444"/>
                    <a:pt x="148590" y="298164"/>
                    <a:pt x="148590" y="59024"/>
                  </a:cubicBezTo>
                  <a:cubicBezTo>
                    <a:pt x="148590" y="41878"/>
                    <a:pt x="148590" y="24733"/>
                    <a:pt x="148590" y="7588"/>
                  </a:cubicBezTo>
                  <a:cubicBezTo>
                    <a:pt x="189992" y="3556"/>
                    <a:pt x="231537" y="1087"/>
                    <a:pt x="273143" y="0"/>
                  </a:cubicBezTo>
                  <a:close/>
                </a:path>
              </a:pathLst>
            </a:custGeom>
            <a:solidFill>
              <a:srgbClr val="33CCF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Shape 219">
              <a:extLst>
                <a:ext uri="{FF2B5EF4-FFF2-40B4-BE49-F238E27FC236}">
                  <a16:creationId xmlns:a16="http://schemas.microsoft.com/office/drawing/2014/main" id="{715816FF-E8EC-1843-1A50-C0EA5E228EC3}"/>
                </a:ext>
              </a:extLst>
            </p:cNvPr>
            <p:cNvSpPr/>
            <p:nvPr/>
          </p:nvSpPr>
          <p:spPr>
            <a:xfrm>
              <a:off x="6646863" y="815490"/>
              <a:ext cx="538417" cy="1692508"/>
            </a:xfrm>
            <a:custGeom>
              <a:avLst/>
              <a:gdLst/>
              <a:ahLst/>
              <a:cxnLst/>
              <a:rect l="0" t="0" r="0" b="0"/>
              <a:pathLst>
                <a:path w="538417" h="1692508">
                  <a:moveTo>
                    <a:pt x="0" y="0"/>
                  </a:moveTo>
                  <a:lnTo>
                    <a:pt x="106754" y="2172"/>
                  </a:lnTo>
                  <a:cubicBezTo>
                    <a:pt x="169166" y="6140"/>
                    <a:pt x="231442" y="12599"/>
                    <a:pt x="293306" y="20933"/>
                  </a:cubicBezTo>
                  <a:cubicBezTo>
                    <a:pt x="293306" y="104500"/>
                    <a:pt x="293306" y="188066"/>
                    <a:pt x="293306" y="271632"/>
                  </a:cubicBezTo>
                  <a:cubicBezTo>
                    <a:pt x="293560" y="269854"/>
                    <a:pt x="293815" y="268076"/>
                    <a:pt x="294069" y="266298"/>
                  </a:cubicBezTo>
                  <a:cubicBezTo>
                    <a:pt x="295719" y="256519"/>
                    <a:pt x="297497" y="247248"/>
                    <a:pt x="299403" y="238358"/>
                  </a:cubicBezTo>
                  <a:cubicBezTo>
                    <a:pt x="314516" y="167492"/>
                    <a:pt x="341694" y="112882"/>
                    <a:pt x="381064" y="74908"/>
                  </a:cubicBezTo>
                  <a:cubicBezTo>
                    <a:pt x="420180" y="37190"/>
                    <a:pt x="470344" y="23728"/>
                    <a:pt x="531178" y="35793"/>
                  </a:cubicBezTo>
                  <a:lnTo>
                    <a:pt x="538417" y="37770"/>
                  </a:lnTo>
                  <a:lnTo>
                    <a:pt x="538417" y="284596"/>
                  </a:lnTo>
                  <a:lnTo>
                    <a:pt x="522192" y="288094"/>
                  </a:lnTo>
                  <a:cubicBezTo>
                    <a:pt x="517684" y="291857"/>
                    <a:pt x="514286" y="298175"/>
                    <a:pt x="512001" y="307065"/>
                  </a:cubicBezTo>
                  <a:cubicBezTo>
                    <a:pt x="507556" y="324718"/>
                    <a:pt x="505269" y="369295"/>
                    <a:pt x="505269" y="440796"/>
                  </a:cubicBezTo>
                  <a:cubicBezTo>
                    <a:pt x="505269" y="650854"/>
                    <a:pt x="505269" y="860785"/>
                    <a:pt x="505269" y="1070716"/>
                  </a:cubicBezTo>
                  <a:cubicBezTo>
                    <a:pt x="505269" y="1136629"/>
                    <a:pt x="507556" y="1180063"/>
                    <a:pt x="512001" y="1200891"/>
                  </a:cubicBezTo>
                  <a:cubicBezTo>
                    <a:pt x="514286" y="1211305"/>
                    <a:pt x="517620" y="1219433"/>
                    <a:pt x="522033" y="1225291"/>
                  </a:cubicBezTo>
                  <a:lnTo>
                    <a:pt x="538417" y="1235987"/>
                  </a:lnTo>
                  <a:lnTo>
                    <a:pt x="538417" y="1482899"/>
                  </a:lnTo>
                  <a:lnTo>
                    <a:pt x="471043" y="1462463"/>
                  </a:lnTo>
                  <a:cubicBezTo>
                    <a:pt x="449738" y="1453367"/>
                    <a:pt x="430340" y="1442191"/>
                    <a:pt x="412814" y="1428856"/>
                  </a:cubicBezTo>
                  <a:cubicBezTo>
                    <a:pt x="386524" y="1408917"/>
                    <a:pt x="364554" y="1384025"/>
                    <a:pt x="347028" y="1353926"/>
                  </a:cubicBezTo>
                  <a:cubicBezTo>
                    <a:pt x="345377" y="1350751"/>
                    <a:pt x="343726" y="1347576"/>
                    <a:pt x="342074" y="1344274"/>
                  </a:cubicBezTo>
                  <a:cubicBezTo>
                    <a:pt x="342074" y="1460352"/>
                    <a:pt x="342074" y="1576430"/>
                    <a:pt x="342074" y="1692508"/>
                  </a:cubicBezTo>
                  <a:cubicBezTo>
                    <a:pt x="291147" y="1684888"/>
                    <a:pt x="239840" y="1678411"/>
                    <a:pt x="188531" y="1673331"/>
                  </a:cubicBezTo>
                  <a:cubicBezTo>
                    <a:pt x="188531" y="1583669"/>
                    <a:pt x="188531" y="1493880"/>
                    <a:pt x="188531" y="1404091"/>
                  </a:cubicBezTo>
                  <a:lnTo>
                    <a:pt x="0" y="1393556"/>
                  </a:lnTo>
                  <a:lnTo>
                    <a:pt x="0" y="1058841"/>
                  </a:lnTo>
                  <a:lnTo>
                    <a:pt x="64453" y="1059794"/>
                  </a:lnTo>
                  <a:cubicBezTo>
                    <a:pt x="64453" y="811255"/>
                    <a:pt x="64453" y="562716"/>
                    <a:pt x="64453" y="314177"/>
                  </a:cubicBezTo>
                  <a:cubicBezTo>
                    <a:pt x="44386" y="313288"/>
                    <a:pt x="24320" y="312653"/>
                    <a:pt x="4381" y="312272"/>
                  </a:cubicBezTo>
                  <a:cubicBezTo>
                    <a:pt x="4381" y="317225"/>
                    <a:pt x="4381" y="322178"/>
                    <a:pt x="4381" y="327004"/>
                  </a:cubicBezTo>
                  <a:cubicBezTo>
                    <a:pt x="4381" y="391869"/>
                    <a:pt x="2936" y="455726"/>
                    <a:pt x="55" y="518589"/>
                  </a:cubicBezTo>
                  <a:lnTo>
                    <a:pt x="0" y="519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F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Shape 220">
              <a:extLst>
                <a:ext uri="{FF2B5EF4-FFF2-40B4-BE49-F238E27FC236}">
                  <a16:creationId xmlns:a16="http://schemas.microsoft.com/office/drawing/2014/main" id="{C1601C3D-5AD7-B0A8-2812-9DD935496C43}"/>
                </a:ext>
              </a:extLst>
            </p:cNvPr>
            <p:cNvSpPr/>
            <p:nvPr/>
          </p:nvSpPr>
          <p:spPr>
            <a:xfrm>
              <a:off x="7185279" y="853260"/>
              <a:ext cx="477520" cy="1718365"/>
            </a:xfrm>
            <a:custGeom>
              <a:avLst/>
              <a:gdLst/>
              <a:ahLst/>
              <a:cxnLst/>
              <a:rect l="0" t="0" r="0" b="0"/>
              <a:pathLst>
                <a:path w="477520" h="1718365">
                  <a:moveTo>
                    <a:pt x="0" y="0"/>
                  </a:moveTo>
                  <a:lnTo>
                    <a:pt x="29599" y="8082"/>
                  </a:lnTo>
                  <a:cubicBezTo>
                    <a:pt x="65080" y="20661"/>
                    <a:pt x="96489" y="40759"/>
                    <a:pt x="123825" y="68001"/>
                  </a:cubicBezTo>
                  <a:cubicBezTo>
                    <a:pt x="160147" y="104322"/>
                    <a:pt x="188214" y="147756"/>
                    <a:pt x="207899" y="197794"/>
                  </a:cubicBezTo>
                  <a:cubicBezTo>
                    <a:pt x="211201" y="207700"/>
                    <a:pt x="214502" y="217606"/>
                    <a:pt x="217805" y="227512"/>
                  </a:cubicBezTo>
                  <a:cubicBezTo>
                    <a:pt x="217805" y="175569"/>
                    <a:pt x="217805" y="123626"/>
                    <a:pt x="217805" y="71683"/>
                  </a:cubicBezTo>
                  <a:cubicBezTo>
                    <a:pt x="294386" y="89209"/>
                    <a:pt x="370839" y="107370"/>
                    <a:pt x="447421" y="125023"/>
                  </a:cubicBezTo>
                  <a:cubicBezTo>
                    <a:pt x="446024" y="165917"/>
                    <a:pt x="444753" y="206684"/>
                    <a:pt x="443484" y="247451"/>
                  </a:cubicBezTo>
                  <a:cubicBezTo>
                    <a:pt x="453517" y="224845"/>
                    <a:pt x="464090" y="205509"/>
                    <a:pt x="475170" y="189444"/>
                  </a:cubicBezTo>
                  <a:lnTo>
                    <a:pt x="477520" y="186452"/>
                  </a:lnTo>
                  <a:lnTo>
                    <a:pt x="477520" y="354364"/>
                  </a:lnTo>
                  <a:lnTo>
                    <a:pt x="460295" y="357878"/>
                  </a:lnTo>
                  <a:cubicBezTo>
                    <a:pt x="455485" y="362037"/>
                    <a:pt x="451993" y="369117"/>
                    <a:pt x="449834" y="379150"/>
                  </a:cubicBezTo>
                  <a:cubicBezTo>
                    <a:pt x="445643" y="399089"/>
                    <a:pt x="443484" y="449508"/>
                    <a:pt x="443484" y="530153"/>
                  </a:cubicBezTo>
                  <a:cubicBezTo>
                    <a:pt x="443484" y="722939"/>
                    <a:pt x="443484" y="915725"/>
                    <a:pt x="443484" y="1108511"/>
                  </a:cubicBezTo>
                  <a:cubicBezTo>
                    <a:pt x="443484" y="1192585"/>
                    <a:pt x="445643" y="1245671"/>
                    <a:pt x="450214" y="1267769"/>
                  </a:cubicBezTo>
                  <a:cubicBezTo>
                    <a:pt x="452438" y="1278818"/>
                    <a:pt x="455961" y="1287518"/>
                    <a:pt x="460787" y="1293883"/>
                  </a:cubicBezTo>
                  <a:lnTo>
                    <a:pt x="477520" y="1304908"/>
                  </a:lnTo>
                  <a:lnTo>
                    <a:pt x="477520" y="1473998"/>
                  </a:lnTo>
                  <a:lnTo>
                    <a:pt x="474599" y="1469413"/>
                  </a:lnTo>
                  <a:cubicBezTo>
                    <a:pt x="463708" y="1448649"/>
                    <a:pt x="453326" y="1424995"/>
                    <a:pt x="443484" y="1398452"/>
                  </a:cubicBezTo>
                  <a:cubicBezTo>
                    <a:pt x="443484" y="1505132"/>
                    <a:pt x="443484" y="1611812"/>
                    <a:pt x="443484" y="1718365"/>
                  </a:cubicBezTo>
                  <a:cubicBezTo>
                    <a:pt x="368173" y="1700966"/>
                    <a:pt x="293115" y="1683186"/>
                    <a:pt x="217805" y="1665914"/>
                  </a:cubicBezTo>
                  <a:cubicBezTo>
                    <a:pt x="217805" y="1548566"/>
                    <a:pt x="217805" y="1431218"/>
                    <a:pt x="217805" y="1313870"/>
                  </a:cubicBezTo>
                  <a:cubicBezTo>
                    <a:pt x="213995" y="1322887"/>
                    <a:pt x="210058" y="1331904"/>
                    <a:pt x="206248" y="1341048"/>
                  </a:cubicBezTo>
                  <a:cubicBezTo>
                    <a:pt x="184277" y="1386895"/>
                    <a:pt x="156083" y="1418010"/>
                    <a:pt x="121539" y="1434647"/>
                  </a:cubicBezTo>
                  <a:cubicBezTo>
                    <a:pt x="86868" y="1451284"/>
                    <a:pt x="47244" y="1454840"/>
                    <a:pt x="2286" y="1445823"/>
                  </a:cubicBezTo>
                  <a:lnTo>
                    <a:pt x="0" y="1445130"/>
                  </a:lnTo>
                  <a:lnTo>
                    <a:pt x="0" y="1198217"/>
                  </a:lnTo>
                  <a:lnTo>
                    <a:pt x="127" y="1198300"/>
                  </a:lnTo>
                  <a:cubicBezTo>
                    <a:pt x="13589" y="1200967"/>
                    <a:pt x="22478" y="1193728"/>
                    <a:pt x="26670" y="1176329"/>
                  </a:cubicBezTo>
                  <a:cubicBezTo>
                    <a:pt x="30988" y="1158930"/>
                    <a:pt x="33147" y="1120195"/>
                    <a:pt x="33147" y="1059870"/>
                  </a:cubicBezTo>
                  <a:cubicBezTo>
                    <a:pt x="33147" y="845367"/>
                    <a:pt x="33147" y="630864"/>
                    <a:pt x="33147" y="416234"/>
                  </a:cubicBezTo>
                  <a:cubicBezTo>
                    <a:pt x="33147" y="344733"/>
                    <a:pt x="31114" y="299267"/>
                    <a:pt x="27051" y="279836"/>
                  </a:cubicBezTo>
                  <a:cubicBezTo>
                    <a:pt x="22860" y="260405"/>
                    <a:pt x="14097" y="249356"/>
                    <a:pt x="635" y="246689"/>
                  </a:cubicBezTo>
                  <a:lnTo>
                    <a:pt x="0" y="246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F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Shape 221">
              <a:extLst>
                <a:ext uri="{FF2B5EF4-FFF2-40B4-BE49-F238E27FC236}">
                  <a16:creationId xmlns:a16="http://schemas.microsoft.com/office/drawing/2014/main" id="{CFF14882-B336-26B3-565D-A4AA83419976}"/>
                </a:ext>
              </a:extLst>
            </p:cNvPr>
            <p:cNvSpPr/>
            <p:nvPr/>
          </p:nvSpPr>
          <p:spPr>
            <a:xfrm>
              <a:off x="7662799" y="982093"/>
              <a:ext cx="476123" cy="1515792"/>
            </a:xfrm>
            <a:custGeom>
              <a:avLst/>
              <a:gdLst/>
              <a:ahLst/>
              <a:cxnLst/>
              <a:rect l="0" t="0" r="0" b="0"/>
              <a:pathLst>
                <a:path w="476123" h="1515792">
                  <a:moveTo>
                    <a:pt x="70469" y="3175"/>
                  </a:moveTo>
                  <a:cubicBezTo>
                    <a:pt x="83725" y="0"/>
                    <a:pt x="97536" y="0"/>
                    <a:pt x="111887" y="3175"/>
                  </a:cubicBezTo>
                  <a:cubicBezTo>
                    <a:pt x="146939" y="10795"/>
                    <a:pt x="177292" y="34925"/>
                    <a:pt x="202946" y="75565"/>
                  </a:cubicBezTo>
                  <a:cubicBezTo>
                    <a:pt x="228600" y="116205"/>
                    <a:pt x="244729" y="160274"/>
                    <a:pt x="251079" y="207772"/>
                  </a:cubicBezTo>
                  <a:cubicBezTo>
                    <a:pt x="251460" y="211074"/>
                    <a:pt x="251841" y="214376"/>
                    <a:pt x="252222" y="217678"/>
                  </a:cubicBezTo>
                  <a:cubicBezTo>
                    <a:pt x="254508" y="211709"/>
                    <a:pt x="256794" y="205613"/>
                    <a:pt x="259080" y="199644"/>
                  </a:cubicBezTo>
                  <a:cubicBezTo>
                    <a:pt x="274066" y="163703"/>
                    <a:pt x="293751" y="134239"/>
                    <a:pt x="318135" y="111125"/>
                  </a:cubicBezTo>
                  <a:cubicBezTo>
                    <a:pt x="357378" y="73914"/>
                    <a:pt x="407416" y="60579"/>
                    <a:pt x="468757" y="69088"/>
                  </a:cubicBezTo>
                  <a:lnTo>
                    <a:pt x="476123" y="71108"/>
                  </a:lnTo>
                  <a:lnTo>
                    <a:pt x="476123" y="317510"/>
                  </a:lnTo>
                  <a:lnTo>
                    <a:pt x="459613" y="321945"/>
                  </a:lnTo>
                  <a:cubicBezTo>
                    <a:pt x="455073" y="325946"/>
                    <a:pt x="451676" y="332423"/>
                    <a:pt x="449453" y="341376"/>
                  </a:cubicBezTo>
                  <a:cubicBezTo>
                    <a:pt x="444881" y="359283"/>
                    <a:pt x="442595" y="403987"/>
                    <a:pt x="442595" y="475488"/>
                  </a:cubicBezTo>
                  <a:cubicBezTo>
                    <a:pt x="442595" y="685419"/>
                    <a:pt x="442595" y="895477"/>
                    <a:pt x="442595" y="1105408"/>
                  </a:cubicBezTo>
                  <a:cubicBezTo>
                    <a:pt x="442595" y="1171321"/>
                    <a:pt x="444881" y="1214501"/>
                    <a:pt x="449453" y="1235202"/>
                  </a:cubicBezTo>
                  <a:cubicBezTo>
                    <a:pt x="453898" y="1255903"/>
                    <a:pt x="462915" y="1267079"/>
                    <a:pt x="476123" y="1268984"/>
                  </a:cubicBezTo>
                  <a:lnTo>
                    <a:pt x="476123" y="1515792"/>
                  </a:lnTo>
                  <a:lnTo>
                    <a:pt x="408178" y="1498330"/>
                  </a:lnTo>
                  <a:cubicBezTo>
                    <a:pt x="386747" y="1489773"/>
                    <a:pt x="367284" y="1478725"/>
                    <a:pt x="349758" y="1465326"/>
                  </a:cubicBezTo>
                  <a:cubicBezTo>
                    <a:pt x="314706" y="1438529"/>
                    <a:pt x="287655" y="1402207"/>
                    <a:pt x="268351" y="1356868"/>
                  </a:cubicBezTo>
                  <a:cubicBezTo>
                    <a:pt x="263525" y="1345438"/>
                    <a:pt x="258953" y="1333627"/>
                    <a:pt x="254889" y="1321308"/>
                  </a:cubicBezTo>
                  <a:cubicBezTo>
                    <a:pt x="252857" y="1314323"/>
                    <a:pt x="250698" y="1307338"/>
                    <a:pt x="248666" y="1300353"/>
                  </a:cubicBezTo>
                  <a:cubicBezTo>
                    <a:pt x="248666" y="1300734"/>
                    <a:pt x="248539" y="1301115"/>
                    <a:pt x="248539" y="1301496"/>
                  </a:cubicBezTo>
                  <a:cubicBezTo>
                    <a:pt x="240538" y="1353566"/>
                    <a:pt x="224028" y="1393063"/>
                    <a:pt x="199009" y="1419860"/>
                  </a:cubicBezTo>
                  <a:cubicBezTo>
                    <a:pt x="174244" y="1446530"/>
                    <a:pt x="144145" y="1456182"/>
                    <a:pt x="109093" y="1448435"/>
                  </a:cubicBezTo>
                  <a:cubicBezTo>
                    <a:pt x="81026" y="1442339"/>
                    <a:pt x="55118" y="1424178"/>
                    <a:pt x="31242" y="1394206"/>
                  </a:cubicBezTo>
                  <a:lnTo>
                    <a:pt x="0" y="1345165"/>
                  </a:lnTo>
                  <a:lnTo>
                    <a:pt x="0" y="1176075"/>
                  </a:lnTo>
                  <a:lnTo>
                    <a:pt x="1651" y="1177163"/>
                  </a:lnTo>
                  <a:cubicBezTo>
                    <a:pt x="16256" y="1180465"/>
                    <a:pt x="25273" y="1172972"/>
                    <a:pt x="28829" y="1154430"/>
                  </a:cubicBezTo>
                  <a:cubicBezTo>
                    <a:pt x="32258" y="1136015"/>
                    <a:pt x="34036" y="1089660"/>
                    <a:pt x="34036" y="1015238"/>
                  </a:cubicBezTo>
                  <a:cubicBezTo>
                    <a:pt x="34036" y="815848"/>
                    <a:pt x="34036" y="616331"/>
                    <a:pt x="34036" y="416941"/>
                  </a:cubicBezTo>
                  <a:cubicBezTo>
                    <a:pt x="34036" y="330708"/>
                    <a:pt x="32385" y="278130"/>
                    <a:pt x="29083" y="259080"/>
                  </a:cubicBezTo>
                  <a:cubicBezTo>
                    <a:pt x="25654" y="240157"/>
                    <a:pt x="16383" y="228854"/>
                    <a:pt x="1143" y="225298"/>
                  </a:cubicBezTo>
                  <a:lnTo>
                    <a:pt x="0" y="225531"/>
                  </a:lnTo>
                  <a:lnTo>
                    <a:pt x="0" y="57619"/>
                  </a:lnTo>
                  <a:lnTo>
                    <a:pt x="14649" y="38965"/>
                  </a:lnTo>
                  <a:cubicBezTo>
                    <a:pt x="20439" y="32568"/>
                    <a:pt x="26353" y="26988"/>
                    <a:pt x="32385" y="22225"/>
                  </a:cubicBezTo>
                  <a:cubicBezTo>
                    <a:pt x="44514" y="12700"/>
                    <a:pt x="57214" y="6350"/>
                    <a:pt x="70469" y="3175"/>
                  </a:cubicBezTo>
                  <a:close/>
                </a:path>
              </a:pathLst>
            </a:custGeom>
            <a:solidFill>
              <a:srgbClr val="33CCF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Shape 222">
              <a:extLst>
                <a:ext uri="{FF2B5EF4-FFF2-40B4-BE49-F238E27FC236}">
                  <a16:creationId xmlns:a16="http://schemas.microsoft.com/office/drawing/2014/main" id="{52E8367E-9AC1-9D2F-5A51-C0DECFF8764F}"/>
                </a:ext>
              </a:extLst>
            </p:cNvPr>
            <p:cNvSpPr/>
            <p:nvPr/>
          </p:nvSpPr>
          <p:spPr>
            <a:xfrm>
              <a:off x="8639556" y="1598914"/>
              <a:ext cx="249618" cy="899686"/>
            </a:xfrm>
            <a:custGeom>
              <a:avLst/>
              <a:gdLst/>
              <a:ahLst/>
              <a:cxnLst/>
              <a:rect l="0" t="0" r="0" b="0"/>
              <a:pathLst>
                <a:path w="249618" h="899686">
                  <a:moveTo>
                    <a:pt x="249618" y="0"/>
                  </a:moveTo>
                  <a:lnTo>
                    <a:pt x="249618" y="238891"/>
                  </a:lnTo>
                  <a:lnTo>
                    <a:pt x="242856" y="252748"/>
                  </a:lnTo>
                  <a:cubicBezTo>
                    <a:pt x="232442" y="276338"/>
                    <a:pt x="225743" y="296880"/>
                    <a:pt x="222885" y="314470"/>
                  </a:cubicBezTo>
                  <a:cubicBezTo>
                    <a:pt x="217043" y="349522"/>
                    <a:pt x="214122" y="398544"/>
                    <a:pt x="214122" y="461663"/>
                  </a:cubicBezTo>
                  <a:cubicBezTo>
                    <a:pt x="214122" y="533799"/>
                    <a:pt x="216662" y="579900"/>
                    <a:pt x="221742" y="599712"/>
                  </a:cubicBezTo>
                  <a:cubicBezTo>
                    <a:pt x="224218" y="609618"/>
                    <a:pt x="227964" y="616571"/>
                    <a:pt x="232965" y="620556"/>
                  </a:cubicBezTo>
                  <a:lnTo>
                    <a:pt x="249618" y="623249"/>
                  </a:lnTo>
                  <a:lnTo>
                    <a:pt x="249618" y="816123"/>
                  </a:lnTo>
                  <a:lnTo>
                    <a:pt x="238506" y="836821"/>
                  </a:lnTo>
                  <a:cubicBezTo>
                    <a:pt x="216788" y="867174"/>
                    <a:pt x="190626" y="885843"/>
                    <a:pt x="160400" y="891812"/>
                  </a:cubicBezTo>
                  <a:cubicBezTo>
                    <a:pt x="120903" y="899686"/>
                    <a:pt x="83693" y="884319"/>
                    <a:pt x="50292" y="847108"/>
                  </a:cubicBezTo>
                  <a:cubicBezTo>
                    <a:pt x="16637" y="809389"/>
                    <a:pt x="0" y="719600"/>
                    <a:pt x="0" y="578757"/>
                  </a:cubicBezTo>
                  <a:cubicBezTo>
                    <a:pt x="0" y="540530"/>
                    <a:pt x="0" y="502303"/>
                    <a:pt x="0" y="464076"/>
                  </a:cubicBezTo>
                  <a:cubicBezTo>
                    <a:pt x="0" y="359682"/>
                    <a:pt x="8889" y="287673"/>
                    <a:pt x="26797" y="247922"/>
                  </a:cubicBezTo>
                  <a:cubicBezTo>
                    <a:pt x="44576" y="207917"/>
                    <a:pt x="89662" y="158641"/>
                    <a:pt x="158623" y="95014"/>
                  </a:cubicBezTo>
                  <a:cubicBezTo>
                    <a:pt x="196342" y="59962"/>
                    <a:pt x="224758" y="30339"/>
                    <a:pt x="244380" y="6939"/>
                  </a:cubicBezTo>
                  <a:lnTo>
                    <a:pt x="249618" y="0"/>
                  </a:lnTo>
                  <a:close/>
                </a:path>
              </a:pathLst>
            </a:custGeom>
            <a:solidFill>
              <a:srgbClr val="33CCF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Shape 223">
              <a:extLst>
                <a:ext uri="{FF2B5EF4-FFF2-40B4-BE49-F238E27FC236}">
                  <a16:creationId xmlns:a16="http://schemas.microsoft.com/office/drawing/2014/main" id="{0CE81AB6-DE00-CEF2-E614-32B9544D4CE9}"/>
                </a:ext>
              </a:extLst>
            </p:cNvPr>
            <p:cNvSpPr/>
            <p:nvPr/>
          </p:nvSpPr>
          <p:spPr>
            <a:xfrm>
              <a:off x="8138922" y="1024826"/>
              <a:ext cx="750253" cy="1479870"/>
            </a:xfrm>
            <a:custGeom>
              <a:avLst/>
              <a:gdLst/>
              <a:ahLst/>
              <a:cxnLst/>
              <a:rect l="0" t="0" r="0" b="0"/>
              <a:pathLst>
                <a:path w="750253" h="1479870">
                  <a:moveTo>
                    <a:pt x="750253" y="0"/>
                  </a:moveTo>
                  <a:lnTo>
                    <a:pt x="750253" y="247248"/>
                  </a:lnTo>
                  <a:lnTo>
                    <a:pt x="748919" y="246954"/>
                  </a:lnTo>
                  <a:cubicBezTo>
                    <a:pt x="733679" y="250891"/>
                    <a:pt x="724154" y="262448"/>
                    <a:pt x="720344" y="282006"/>
                  </a:cubicBezTo>
                  <a:cubicBezTo>
                    <a:pt x="716661" y="301437"/>
                    <a:pt x="714756" y="350078"/>
                    <a:pt x="714756" y="427929"/>
                  </a:cubicBezTo>
                  <a:cubicBezTo>
                    <a:pt x="714756" y="476570"/>
                    <a:pt x="714756" y="525338"/>
                    <a:pt x="714756" y="574106"/>
                  </a:cubicBezTo>
                  <a:cubicBezTo>
                    <a:pt x="644398" y="590743"/>
                    <a:pt x="572643" y="602300"/>
                    <a:pt x="500635" y="609158"/>
                  </a:cubicBezTo>
                  <a:cubicBezTo>
                    <a:pt x="500635" y="577916"/>
                    <a:pt x="500635" y="546801"/>
                    <a:pt x="500635" y="515559"/>
                  </a:cubicBezTo>
                  <a:cubicBezTo>
                    <a:pt x="500635" y="434533"/>
                    <a:pt x="504444" y="367096"/>
                    <a:pt x="512064" y="313248"/>
                  </a:cubicBezTo>
                  <a:cubicBezTo>
                    <a:pt x="512318" y="311597"/>
                    <a:pt x="512572" y="309946"/>
                    <a:pt x="512826" y="308168"/>
                  </a:cubicBezTo>
                  <a:cubicBezTo>
                    <a:pt x="492760" y="310327"/>
                    <a:pt x="472694" y="311978"/>
                    <a:pt x="452501" y="313375"/>
                  </a:cubicBezTo>
                  <a:cubicBezTo>
                    <a:pt x="452501" y="698185"/>
                    <a:pt x="452501" y="1083122"/>
                    <a:pt x="452501" y="1467932"/>
                  </a:cubicBezTo>
                  <a:cubicBezTo>
                    <a:pt x="375793" y="1473139"/>
                    <a:pt x="298577" y="1473266"/>
                    <a:pt x="221615" y="1469329"/>
                  </a:cubicBezTo>
                  <a:cubicBezTo>
                    <a:pt x="221615" y="1418148"/>
                    <a:pt x="221615" y="1367094"/>
                    <a:pt x="221615" y="1315913"/>
                  </a:cubicBezTo>
                  <a:cubicBezTo>
                    <a:pt x="217678" y="1325692"/>
                    <a:pt x="213741" y="1335471"/>
                    <a:pt x="209804" y="1345123"/>
                  </a:cubicBezTo>
                  <a:cubicBezTo>
                    <a:pt x="187325" y="1394653"/>
                    <a:pt x="158623" y="1430213"/>
                    <a:pt x="123317" y="1451168"/>
                  </a:cubicBezTo>
                  <a:cubicBezTo>
                    <a:pt x="88138" y="1472123"/>
                    <a:pt x="47752" y="1479870"/>
                    <a:pt x="2286" y="1473647"/>
                  </a:cubicBezTo>
                  <a:lnTo>
                    <a:pt x="0" y="1473059"/>
                  </a:lnTo>
                  <a:lnTo>
                    <a:pt x="0" y="1226251"/>
                  </a:lnTo>
                  <a:cubicBezTo>
                    <a:pt x="13589" y="1228029"/>
                    <a:pt x="22606" y="1220155"/>
                    <a:pt x="27051" y="1202375"/>
                  </a:cubicBezTo>
                  <a:cubicBezTo>
                    <a:pt x="31369" y="1184722"/>
                    <a:pt x="33528" y="1145733"/>
                    <a:pt x="33528" y="1085535"/>
                  </a:cubicBezTo>
                  <a:cubicBezTo>
                    <a:pt x="33528" y="870905"/>
                    <a:pt x="33528" y="656402"/>
                    <a:pt x="33528" y="441899"/>
                  </a:cubicBezTo>
                  <a:cubicBezTo>
                    <a:pt x="33528" y="370398"/>
                    <a:pt x="31497" y="325059"/>
                    <a:pt x="27305" y="306009"/>
                  </a:cubicBezTo>
                  <a:cubicBezTo>
                    <a:pt x="23114" y="286832"/>
                    <a:pt x="14224" y="276418"/>
                    <a:pt x="508" y="274640"/>
                  </a:cubicBezTo>
                  <a:lnTo>
                    <a:pt x="0" y="274776"/>
                  </a:lnTo>
                  <a:lnTo>
                    <a:pt x="0" y="28375"/>
                  </a:lnTo>
                  <a:lnTo>
                    <a:pt x="64405" y="46040"/>
                  </a:lnTo>
                  <a:cubicBezTo>
                    <a:pt x="86551" y="55660"/>
                    <a:pt x="106935" y="68392"/>
                    <a:pt x="125603" y="84394"/>
                  </a:cubicBezTo>
                  <a:cubicBezTo>
                    <a:pt x="162560" y="116017"/>
                    <a:pt x="191262" y="154879"/>
                    <a:pt x="211582" y="201615"/>
                  </a:cubicBezTo>
                  <a:cubicBezTo>
                    <a:pt x="214885" y="211013"/>
                    <a:pt x="218313" y="220284"/>
                    <a:pt x="221615" y="229682"/>
                  </a:cubicBezTo>
                  <a:cubicBezTo>
                    <a:pt x="221615" y="177739"/>
                    <a:pt x="221615" y="125796"/>
                    <a:pt x="221615" y="73853"/>
                  </a:cubicBezTo>
                  <a:cubicBezTo>
                    <a:pt x="342773" y="79949"/>
                    <a:pt x="464820" y="76139"/>
                    <a:pt x="584709" y="58486"/>
                  </a:cubicBezTo>
                  <a:cubicBezTo>
                    <a:pt x="584709" y="79568"/>
                    <a:pt x="584709" y="100777"/>
                    <a:pt x="584709" y="121986"/>
                  </a:cubicBezTo>
                  <a:cubicBezTo>
                    <a:pt x="590423" y="113985"/>
                    <a:pt x="596138" y="105984"/>
                    <a:pt x="601853" y="97856"/>
                  </a:cubicBezTo>
                  <a:cubicBezTo>
                    <a:pt x="632334" y="59184"/>
                    <a:pt x="669171" y="31586"/>
                    <a:pt x="712421" y="13024"/>
                  </a:cubicBezTo>
                  <a:lnTo>
                    <a:pt x="750253" y="0"/>
                  </a:lnTo>
                  <a:close/>
                </a:path>
              </a:pathLst>
            </a:custGeom>
            <a:solidFill>
              <a:srgbClr val="33CCF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Shape 224">
              <a:extLst>
                <a:ext uri="{FF2B5EF4-FFF2-40B4-BE49-F238E27FC236}">
                  <a16:creationId xmlns:a16="http://schemas.microsoft.com/office/drawing/2014/main" id="{BFE5957E-DAC1-83EE-816B-35971A4D19C5}"/>
                </a:ext>
              </a:extLst>
            </p:cNvPr>
            <p:cNvSpPr/>
            <p:nvPr/>
          </p:nvSpPr>
          <p:spPr>
            <a:xfrm>
              <a:off x="8889174" y="1008255"/>
              <a:ext cx="252413" cy="1425194"/>
            </a:xfrm>
            <a:custGeom>
              <a:avLst/>
              <a:gdLst/>
              <a:ahLst/>
              <a:cxnLst/>
              <a:rect l="0" t="0" r="0" b="0"/>
              <a:pathLst>
                <a:path w="252413" h="1425194">
                  <a:moveTo>
                    <a:pt x="105649" y="3111"/>
                  </a:moveTo>
                  <a:cubicBezTo>
                    <a:pt x="133477" y="6223"/>
                    <a:pt x="156528" y="16383"/>
                    <a:pt x="175069" y="34544"/>
                  </a:cubicBezTo>
                  <a:cubicBezTo>
                    <a:pt x="211645" y="70358"/>
                    <a:pt x="233997" y="122809"/>
                    <a:pt x="241236" y="193421"/>
                  </a:cubicBezTo>
                  <a:cubicBezTo>
                    <a:pt x="248603" y="264033"/>
                    <a:pt x="252413" y="414655"/>
                    <a:pt x="252413" y="645287"/>
                  </a:cubicBezTo>
                  <a:cubicBezTo>
                    <a:pt x="252413" y="878713"/>
                    <a:pt x="252413" y="1112139"/>
                    <a:pt x="252413" y="1345565"/>
                  </a:cubicBezTo>
                  <a:cubicBezTo>
                    <a:pt x="183832" y="1377569"/>
                    <a:pt x="113729" y="1403985"/>
                    <a:pt x="41466" y="1425194"/>
                  </a:cubicBezTo>
                  <a:cubicBezTo>
                    <a:pt x="41466" y="1383792"/>
                    <a:pt x="41466" y="1342263"/>
                    <a:pt x="41466" y="1300861"/>
                  </a:cubicBezTo>
                  <a:cubicBezTo>
                    <a:pt x="34672" y="1327722"/>
                    <a:pt x="26956" y="1351725"/>
                    <a:pt x="18224" y="1372838"/>
                  </a:cubicBezTo>
                  <a:lnTo>
                    <a:pt x="0" y="1406782"/>
                  </a:lnTo>
                  <a:lnTo>
                    <a:pt x="0" y="1213908"/>
                  </a:lnTo>
                  <a:lnTo>
                    <a:pt x="2095" y="1214247"/>
                  </a:lnTo>
                  <a:cubicBezTo>
                    <a:pt x="15939" y="1210691"/>
                    <a:pt x="24956" y="1199769"/>
                    <a:pt x="29146" y="1182116"/>
                  </a:cubicBezTo>
                  <a:cubicBezTo>
                    <a:pt x="33338" y="1164463"/>
                    <a:pt x="35496" y="1120648"/>
                    <a:pt x="35496" y="1050544"/>
                  </a:cubicBezTo>
                  <a:cubicBezTo>
                    <a:pt x="35496" y="954786"/>
                    <a:pt x="35496" y="859155"/>
                    <a:pt x="35496" y="763397"/>
                  </a:cubicBezTo>
                  <a:cubicBezTo>
                    <a:pt x="26638" y="778288"/>
                    <a:pt x="18677" y="792393"/>
                    <a:pt x="11629" y="805724"/>
                  </a:cubicBezTo>
                  <a:lnTo>
                    <a:pt x="0" y="829550"/>
                  </a:lnTo>
                  <a:lnTo>
                    <a:pt x="0" y="590659"/>
                  </a:lnTo>
                  <a:lnTo>
                    <a:pt x="17661" y="567265"/>
                  </a:lnTo>
                  <a:cubicBezTo>
                    <a:pt x="23137" y="558776"/>
                    <a:pt x="26480" y="551942"/>
                    <a:pt x="27749" y="546862"/>
                  </a:cubicBezTo>
                  <a:cubicBezTo>
                    <a:pt x="32957" y="526542"/>
                    <a:pt x="35496" y="487172"/>
                    <a:pt x="35496" y="429006"/>
                  </a:cubicBezTo>
                  <a:cubicBezTo>
                    <a:pt x="35496" y="356108"/>
                    <a:pt x="32703" y="309372"/>
                    <a:pt x="26988" y="288925"/>
                  </a:cubicBezTo>
                  <a:cubicBezTo>
                    <a:pt x="24130" y="278701"/>
                    <a:pt x="20351" y="271494"/>
                    <a:pt x="15637" y="267271"/>
                  </a:cubicBezTo>
                  <a:lnTo>
                    <a:pt x="0" y="263819"/>
                  </a:lnTo>
                  <a:lnTo>
                    <a:pt x="0" y="16571"/>
                  </a:lnTo>
                  <a:lnTo>
                    <a:pt x="7557" y="13970"/>
                  </a:lnTo>
                  <a:cubicBezTo>
                    <a:pt x="45212" y="3937"/>
                    <a:pt x="77819" y="0"/>
                    <a:pt x="105649" y="3111"/>
                  </a:cubicBezTo>
                  <a:close/>
                </a:path>
              </a:pathLst>
            </a:custGeom>
            <a:solidFill>
              <a:srgbClr val="33CCF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Shape 225">
              <a:extLst>
                <a:ext uri="{FF2B5EF4-FFF2-40B4-BE49-F238E27FC236}">
                  <a16:creationId xmlns:a16="http://schemas.microsoft.com/office/drawing/2014/main" id="{74794565-AA07-CF2B-C6FD-79A764F35E29}"/>
                </a:ext>
              </a:extLst>
            </p:cNvPr>
            <p:cNvSpPr/>
            <p:nvPr/>
          </p:nvSpPr>
          <p:spPr>
            <a:xfrm>
              <a:off x="8853678" y="1771652"/>
              <a:ext cx="70993" cy="454787"/>
            </a:xfrm>
            <a:custGeom>
              <a:avLst/>
              <a:gdLst/>
              <a:ahLst/>
              <a:cxnLst/>
              <a:rect l="0" t="0" r="0" b="0"/>
              <a:pathLst>
                <a:path w="70993" h="454787">
                  <a:moveTo>
                    <a:pt x="70993" y="0"/>
                  </a:moveTo>
                  <a:cubicBezTo>
                    <a:pt x="35560" y="59563"/>
                    <a:pt x="14478" y="106553"/>
                    <a:pt x="8763" y="141732"/>
                  </a:cubicBezTo>
                  <a:cubicBezTo>
                    <a:pt x="2921" y="176784"/>
                    <a:pt x="0" y="225806"/>
                    <a:pt x="0" y="288925"/>
                  </a:cubicBezTo>
                  <a:cubicBezTo>
                    <a:pt x="0" y="361061"/>
                    <a:pt x="2540" y="407162"/>
                    <a:pt x="7620" y="426974"/>
                  </a:cubicBezTo>
                  <a:cubicBezTo>
                    <a:pt x="12573" y="446786"/>
                    <a:pt x="22606" y="454787"/>
                    <a:pt x="37592" y="450850"/>
                  </a:cubicBezTo>
                  <a:cubicBezTo>
                    <a:pt x="51435" y="447294"/>
                    <a:pt x="60452" y="436372"/>
                    <a:pt x="64643" y="418719"/>
                  </a:cubicBezTo>
                  <a:cubicBezTo>
                    <a:pt x="68834" y="401066"/>
                    <a:pt x="70993" y="357251"/>
                    <a:pt x="70993" y="287147"/>
                  </a:cubicBezTo>
                  <a:cubicBezTo>
                    <a:pt x="70993" y="191389"/>
                    <a:pt x="70993" y="95758"/>
                    <a:pt x="70993" y="0"/>
                  </a:cubicBezTo>
                  <a:close/>
                </a:path>
              </a:pathLst>
            </a:custGeom>
            <a:noFill/>
            <a:ln w="12192" cap="flat" cmpd="sng" algn="ctr">
              <a:solidFill>
                <a:srgbClr val="00009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Shape 226">
              <a:extLst>
                <a:ext uri="{FF2B5EF4-FFF2-40B4-BE49-F238E27FC236}">
                  <a16:creationId xmlns:a16="http://schemas.microsoft.com/office/drawing/2014/main" id="{6252AA0F-049A-35C3-FE3E-0ED26EEB6546}"/>
                </a:ext>
              </a:extLst>
            </p:cNvPr>
            <p:cNvSpPr/>
            <p:nvPr/>
          </p:nvSpPr>
          <p:spPr>
            <a:xfrm>
              <a:off x="5452364" y="1774573"/>
              <a:ext cx="91694" cy="121158"/>
            </a:xfrm>
            <a:custGeom>
              <a:avLst/>
              <a:gdLst/>
              <a:ahLst/>
              <a:cxnLst/>
              <a:rect l="0" t="0" r="0" b="0"/>
              <a:pathLst>
                <a:path w="91694" h="121158">
                  <a:moveTo>
                    <a:pt x="0" y="0"/>
                  </a:moveTo>
                  <a:cubicBezTo>
                    <a:pt x="0" y="40386"/>
                    <a:pt x="0" y="80772"/>
                    <a:pt x="0" y="121158"/>
                  </a:cubicBezTo>
                  <a:cubicBezTo>
                    <a:pt x="508" y="120269"/>
                    <a:pt x="1143" y="119253"/>
                    <a:pt x="1778" y="118364"/>
                  </a:cubicBezTo>
                  <a:cubicBezTo>
                    <a:pt x="19558" y="95377"/>
                    <a:pt x="49784" y="70866"/>
                    <a:pt x="91694" y="43180"/>
                  </a:cubicBezTo>
                  <a:cubicBezTo>
                    <a:pt x="50800" y="43053"/>
                    <a:pt x="20320" y="28448"/>
                    <a:pt x="889" y="1397"/>
                  </a:cubicBezTo>
                  <a:cubicBezTo>
                    <a:pt x="508" y="889"/>
                    <a:pt x="254" y="508"/>
                    <a:pt x="0" y="0"/>
                  </a:cubicBezTo>
                  <a:close/>
                </a:path>
              </a:pathLst>
            </a:custGeom>
            <a:noFill/>
            <a:ln w="12192" cap="flat" cmpd="sng" algn="ctr">
              <a:solidFill>
                <a:srgbClr val="00009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Shape 227">
              <a:extLst>
                <a:ext uri="{FF2B5EF4-FFF2-40B4-BE49-F238E27FC236}">
                  <a16:creationId xmlns:a16="http://schemas.microsoft.com/office/drawing/2014/main" id="{B422F185-67EC-F2DA-3AB2-2C6B3C9A2CC7}"/>
                </a:ext>
              </a:extLst>
            </p:cNvPr>
            <p:cNvSpPr/>
            <p:nvPr/>
          </p:nvSpPr>
          <p:spPr>
            <a:xfrm>
              <a:off x="4970526" y="1762000"/>
              <a:ext cx="93853" cy="126238"/>
            </a:xfrm>
            <a:custGeom>
              <a:avLst/>
              <a:gdLst/>
              <a:ahLst/>
              <a:cxnLst/>
              <a:rect l="0" t="0" r="0" b="0"/>
              <a:pathLst>
                <a:path w="93853" h="126238">
                  <a:moveTo>
                    <a:pt x="0" y="0"/>
                  </a:moveTo>
                  <a:cubicBezTo>
                    <a:pt x="0" y="42037"/>
                    <a:pt x="0" y="84201"/>
                    <a:pt x="0" y="126238"/>
                  </a:cubicBezTo>
                  <a:cubicBezTo>
                    <a:pt x="1143" y="124714"/>
                    <a:pt x="2286" y="123317"/>
                    <a:pt x="3429" y="121793"/>
                  </a:cubicBezTo>
                  <a:cubicBezTo>
                    <a:pt x="21082" y="102870"/>
                    <a:pt x="51308" y="85471"/>
                    <a:pt x="93853" y="68326"/>
                  </a:cubicBezTo>
                  <a:cubicBezTo>
                    <a:pt x="52324" y="57785"/>
                    <a:pt x="21971" y="36195"/>
                    <a:pt x="2540" y="4699"/>
                  </a:cubicBezTo>
                  <a:cubicBezTo>
                    <a:pt x="1651" y="3048"/>
                    <a:pt x="889" y="1524"/>
                    <a:pt x="0" y="0"/>
                  </a:cubicBezTo>
                  <a:close/>
                </a:path>
              </a:pathLst>
            </a:custGeom>
            <a:noFill/>
            <a:ln w="12192" cap="flat" cmpd="sng" algn="ctr">
              <a:solidFill>
                <a:srgbClr val="00009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Shape 228">
              <a:extLst>
                <a:ext uri="{FF2B5EF4-FFF2-40B4-BE49-F238E27FC236}">
                  <a16:creationId xmlns:a16="http://schemas.microsoft.com/office/drawing/2014/main" id="{458DDC49-1629-5178-3EB1-ED7B5F245647}"/>
                </a:ext>
              </a:extLst>
            </p:cNvPr>
            <p:cNvSpPr/>
            <p:nvPr/>
          </p:nvSpPr>
          <p:spPr>
            <a:xfrm>
              <a:off x="3159252" y="1148717"/>
              <a:ext cx="69088" cy="190246"/>
            </a:xfrm>
            <a:custGeom>
              <a:avLst/>
              <a:gdLst/>
              <a:ahLst/>
              <a:cxnLst/>
              <a:rect l="0" t="0" r="0" b="0"/>
              <a:pathLst>
                <a:path w="69088" h="190246">
                  <a:moveTo>
                    <a:pt x="69088" y="0"/>
                  </a:moveTo>
                  <a:cubicBezTo>
                    <a:pt x="66548" y="6731"/>
                    <a:pt x="64008" y="13335"/>
                    <a:pt x="61341" y="20066"/>
                  </a:cubicBezTo>
                  <a:cubicBezTo>
                    <a:pt x="46863" y="52070"/>
                    <a:pt x="26289" y="82804"/>
                    <a:pt x="0" y="112903"/>
                  </a:cubicBezTo>
                  <a:cubicBezTo>
                    <a:pt x="26162" y="125476"/>
                    <a:pt x="47244" y="147066"/>
                    <a:pt x="63373" y="177165"/>
                  </a:cubicBezTo>
                  <a:cubicBezTo>
                    <a:pt x="65278" y="181483"/>
                    <a:pt x="67183" y="185928"/>
                    <a:pt x="69088" y="190246"/>
                  </a:cubicBezTo>
                  <a:cubicBezTo>
                    <a:pt x="69088" y="126873"/>
                    <a:pt x="69088" y="63373"/>
                    <a:pt x="69088" y="0"/>
                  </a:cubicBezTo>
                  <a:close/>
                </a:path>
              </a:pathLst>
            </a:custGeom>
            <a:noFill/>
            <a:ln w="12192" cap="flat" cmpd="sng" algn="ctr">
              <a:solidFill>
                <a:srgbClr val="00009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Shape 229">
              <a:extLst>
                <a:ext uri="{FF2B5EF4-FFF2-40B4-BE49-F238E27FC236}">
                  <a16:creationId xmlns:a16="http://schemas.microsoft.com/office/drawing/2014/main" id="{0FDA81A1-1AF5-6A89-CB26-D26B9D14F88C}"/>
                </a:ext>
              </a:extLst>
            </p:cNvPr>
            <p:cNvSpPr/>
            <p:nvPr/>
          </p:nvSpPr>
          <p:spPr>
            <a:xfrm>
              <a:off x="6582410" y="1127762"/>
              <a:ext cx="128905" cy="747522"/>
            </a:xfrm>
            <a:custGeom>
              <a:avLst/>
              <a:gdLst/>
              <a:ahLst/>
              <a:cxnLst/>
              <a:rect l="0" t="0" r="0" b="0"/>
              <a:pathLst>
                <a:path w="128905" h="747522">
                  <a:moveTo>
                    <a:pt x="68834" y="0"/>
                  </a:moveTo>
                  <a:cubicBezTo>
                    <a:pt x="68834" y="4953"/>
                    <a:pt x="68834" y="9906"/>
                    <a:pt x="68834" y="14732"/>
                  </a:cubicBezTo>
                  <a:cubicBezTo>
                    <a:pt x="68834" y="274193"/>
                    <a:pt x="45720" y="517525"/>
                    <a:pt x="0" y="745617"/>
                  </a:cubicBezTo>
                  <a:cubicBezTo>
                    <a:pt x="42926" y="744855"/>
                    <a:pt x="85979" y="745617"/>
                    <a:pt x="128905" y="747522"/>
                  </a:cubicBezTo>
                  <a:cubicBezTo>
                    <a:pt x="128905" y="498983"/>
                    <a:pt x="128905" y="250444"/>
                    <a:pt x="128905" y="1905"/>
                  </a:cubicBezTo>
                  <a:cubicBezTo>
                    <a:pt x="108839" y="1016"/>
                    <a:pt x="88773" y="381"/>
                    <a:pt x="68834" y="0"/>
                  </a:cubicBezTo>
                  <a:close/>
                </a:path>
              </a:pathLst>
            </a:custGeom>
            <a:noFill/>
            <a:ln w="12192" cap="flat" cmpd="sng" algn="ctr">
              <a:solidFill>
                <a:srgbClr val="00009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Shape 230">
              <a:extLst>
                <a:ext uri="{FF2B5EF4-FFF2-40B4-BE49-F238E27FC236}">
                  <a16:creationId xmlns:a16="http://schemas.microsoft.com/office/drawing/2014/main" id="{A768FBC4-B106-7E64-8F77-C9708D6D12DF}"/>
                </a:ext>
              </a:extLst>
            </p:cNvPr>
            <p:cNvSpPr/>
            <p:nvPr/>
          </p:nvSpPr>
          <p:spPr>
            <a:xfrm>
              <a:off x="5622544" y="1317373"/>
              <a:ext cx="75946" cy="341122"/>
            </a:xfrm>
            <a:custGeom>
              <a:avLst/>
              <a:gdLst/>
              <a:ahLst/>
              <a:cxnLst/>
              <a:rect l="0" t="0" r="0" b="0"/>
              <a:pathLst>
                <a:path w="75946" h="341122">
                  <a:moveTo>
                    <a:pt x="53213" y="5969"/>
                  </a:moveTo>
                  <a:cubicBezTo>
                    <a:pt x="37084" y="10160"/>
                    <a:pt x="24130" y="22098"/>
                    <a:pt x="14478" y="42164"/>
                  </a:cubicBezTo>
                  <a:cubicBezTo>
                    <a:pt x="4826" y="62103"/>
                    <a:pt x="0" y="105156"/>
                    <a:pt x="127" y="171069"/>
                  </a:cubicBezTo>
                  <a:cubicBezTo>
                    <a:pt x="127" y="177038"/>
                    <a:pt x="127" y="182880"/>
                    <a:pt x="127" y="188849"/>
                  </a:cubicBezTo>
                  <a:cubicBezTo>
                    <a:pt x="127" y="256159"/>
                    <a:pt x="5461" y="299085"/>
                    <a:pt x="16383" y="317246"/>
                  </a:cubicBezTo>
                  <a:cubicBezTo>
                    <a:pt x="27432" y="335407"/>
                    <a:pt x="47244" y="341122"/>
                    <a:pt x="75946" y="333375"/>
                  </a:cubicBezTo>
                  <a:cubicBezTo>
                    <a:pt x="75946" y="222250"/>
                    <a:pt x="75946" y="111125"/>
                    <a:pt x="75946" y="0"/>
                  </a:cubicBezTo>
                  <a:cubicBezTo>
                    <a:pt x="68453" y="2032"/>
                    <a:pt x="60833" y="4064"/>
                    <a:pt x="53213" y="5969"/>
                  </a:cubicBezTo>
                  <a:close/>
                </a:path>
              </a:pathLst>
            </a:custGeom>
            <a:noFill/>
            <a:ln w="12192" cap="flat" cmpd="sng" algn="ctr">
              <a:solidFill>
                <a:srgbClr val="00009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Shape 231">
              <a:extLst>
                <a:ext uri="{FF2B5EF4-FFF2-40B4-BE49-F238E27FC236}">
                  <a16:creationId xmlns:a16="http://schemas.microsoft.com/office/drawing/2014/main" id="{AC161E5B-146B-2EA7-31AC-408A7D7A9CDF}"/>
                </a:ext>
              </a:extLst>
            </p:cNvPr>
            <p:cNvSpPr/>
            <p:nvPr/>
          </p:nvSpPr>
          <p:spPr>
            <a:xfrm>
              <a:off x="5143754" y="1371221"/>
              <a:ext cx="78486" cy="334518"/>
            </a:xfrm>
            <a:custGeom>
              <a:avLst/>
              <a:gdLst/>
              <a:ahLst/>
              <a:cxnLst/>
              <a:rect l="0" t="0" r="0" b="0"/>
              <a:pathLst>
                <a:path w="78486" h="334518">
                  <a:moveTo>
                    <a:pt x="54991" y="508"/>
                  </a:moveTo>
                  <a:cubicBezTo>
                    <a:pt x="38227" y="0"/>
                    <a:pt x="24892" y="8255"/>
                    <a:pt x="14986" y="25654"/>
                  </a:cubicBezTo>
                  <a:cubicBezTo>
                    <a:pt x="4953" y="43053"/>
                    <a:pt x="0" y="84709"/>
                    <a:pt x="0" y="150495"/>
                  </a:cubicBezTo>
                  <a:cubicBezTo>
                    <a:pt x="0" y="156464"/>
                    <a:pt x="0" y="162433"/>
                    <a:pt x="0" y="168402"/>
                  </a:cubicBezTo>
                  <a:cubicBezTo>
                    <a:pt x="0" y="235712"/>
                    <a:pt x="5715" y="280035"/>
                    <a:pt x="16891" y="301244"/>
                  </a:cubicBezTo>
                  <a:cubicBezTo>
                    <a:pt x="28194" y="322453"/>
                    <a:pt x="48768" y="333883"/>
                    <a:pt x="78486" y="334518"/>
                  </a:cubicBezTo>
                  <a:cubicBezTo>
                    <a:pt x="78486" y="223393"/>
                    <a:pt x="78486" y="112268"/>
                    <a:pt x="78486" y="1143"/>
                  </a:cubicBezTo>
                  <a:cubicBezTo>
                    <a:pt x="70612" y="889"/>
                    <a:pt x="62865" y="762"/>
                    <a:pt x="54991" y="508"/>
                  </a:cubicBezTo>
                  <a:close/>
                </a:path>
              </a:pathLst>
            </a:custGeom>
            <a:noFill/>
            <a:ln w="12192" cap="flat" cmpd="sng" algn="ctr">
              <a:solidFill>
                <a:srgbClr val="00009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Shape 232">
              <a:extLst>
                <a:ext uri="{FF2B5EF4-FFF2-40B4-BE49-F238E27FC236}">
                  <a16:creationId xmlns:a16="http://schemas.microsoft.com/office/drawing/2014/main" id="{DDED853B-0AE9-306D-1BF7-95D8EAF30C93}"/>
                </a:ext>
              </a:extLst>
            </p:cNvPr>
            <p:cNvSpPr/>
            <p:nvPr/>
          </p:nvSpPr>
          <p:spPr>
            <a:xfrm>
              <a:off x="8105394" y="1297561"/>
              <a:ext cx="67056" cy="955294"/>
            </a:xfrm>
            <a:custGeom>
              <a:avLst/>
              <a:gdLst/>
              <a:ahLst/>
              <a:cxnLst/>
              <a:rect l="0" t="0" r="0" b="0"/>
              <a:pathLst>
                <a:path w="67056" h="955294">
                  <a:moveTo>
                    <a:pt x="34037" y="1905"/>
                  </a:moveTo>
                  <a:cubicBezTo>
                    <a:pt x="20448" y="0"/>
                    <a:pt x="11303" y="8001"/>
                    <a:pt x="6858" y="25908"/>
                  </a:cubicBezTo>
                  <a:cubicBezTo>
                    <a:pt x="2287" y="43815"/>
                    <a:pt x="0" y="88519"/>
                    <a:pt x="0" y="160020"/>
                  </a:cubicBezTo>
                  <a:cubicBezTo>
                    <a:pt x="0" y="369951"/>
                    <a:pt x="0" y="580009"/>
                    <a:pt x="0" y="789940"/>
                  </a:cubicBezTo>
                  <a:cubicBezTo>
                    <a:pt x="0" y="855853"/>
                    <a:pt x="2287" y="899033"/>
                    <a:pt x="6858" y="919734"/>
                  </a:cubicBezTo>
                  <a:cubicBezTo>
                    <a:pt x="11303" y="940435"/>
                    <a:pt x="20320" y="951611"/>
                    <a:pt x="33528" y="953516"/>
                  </a:cubicBezTo>
                  <a:cubicBezTo>
                    <a:pt x="47117" y="955294"/>
                    <a:pt x="56135" y="947420"/>
                    <a:pt x="60579" y="929640"/>
                  </a:cubicBezTo>
                  <a:cubicBezTo>
                    <a:pt x="64898" y="911987"/>
                    <a:pt x="67056" y="872998"/>
                    <a:pt x="67056" y="812800"/>
                  </a:cubicBezTo>
                  <a:cubicBezTo>
                    <a:pt x="67056" y="598170"/>
                    <a:pt x="67056" y="383667"/>
                    <a:pt x="67056" y="169164"/>
                  </a:cubicBezTo>
                  <a:cubicBezTo>
                    <a:pt x="67056" y="97663"/>
                    <a:pt x="65025" y="52324"/>
                    <a:pt x="60833" y="33274"/>
                  </a:cubicBezTo>
                  <a:cubicBezTo>
                    <a:pt x="56642" y="14097"/>
                    <a:pt x="47752" y="3683"/>
                    <a:pt x="34037" y="1905"/>
                  </a:cubicBezTo>
                  <a:close/>
                </a:path>
              </a:pathLst>
            </a:custGeom>
            <a:noFill/>
            <a:ln w="12192" cap="flat" cmpd="sng" algn="ctr">
              <a:solidFill>
                <a:srgbClr val="00009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Shape 233">
              <a:extLst>
                <a:ext uri="{FF2B5EF4-FFF2-40B4-BE49-F238E27FC236}">
                  <a16:creationId xmlns:a16="http://schemas.microsoft.com/office/drawing/2014/main" id="{B8FD443F-A853-8443-E299-8EFE63EE67EB}"/>
                </a:ext>
              </a:extLst>
            </p:cNvPr>
            <p:cNvSpPr/>
            <p:nvPr/>
          </p:nvSpPr>
          <p:spPr>
            <a:xfrm>
              <a:off x="7628763" y="1204089"/>
              <a:ext cx="68072" cy="958469"/>
            </a:xfrm>
            <a:custGeom>
              <a:avLst/>
              <a:gdLst/>
              <a:ahLst/>
              <a:cxnLst/>
              <a:rect l="0" t="0" r="0" b="0"/>
              <a:pathLst>
                <a:path w="68072" h="958469">
                  <a:moveTo>
                    <a:pt x="35179" y="3302"/>
                  </a:moveTo>
                  <a:cubicBezTo>
                    <a:pt x="20320" y="0"/>
                    <a:pt x="10668" y="8255"/>
                    <a:pt x="6350" y="28321"/>
                  </a:cubicBezTo>
                  <a:cubicBezTo>
                    <a:pt x="2159" y="48260"/>
                    <a:pt x="0" y="98679"/>
                    <a:pt x="0" y="179324"/>
                  </a:cubicBezTo>
                  <a:cubicBezTo>
                    <a:pt x="0" y="372110"/>
                    <a:pt x="0" y="564896"/>
                    <a:pt x="0" y="757682"/>
                  </a:cubicBezTo>
                  <a:cubicBezTo>
                    <a:pt x="0" y="841756"/>
                    <a:pt x="2159" y="894842"/>
                    <a:pt x="6731" y="916940"/>
                  </a:cubicBezTo>
                  <a:cubicBezTo>
                    <a:pt x="11176" y="939038"/>
                    <a:pt x="20828" y="951738"/>
                    <a:pt x="35687" y="955167"/>
                  </a:cubicBezTo>
                  <a:cubicBezTo>
                    <a:pt x="50292" y="958469"/>
                    <a:pt x="59309" y="950976"/>
                    <a:pt x="62865" y="932434"/>
                  </a:cubicBezTo>
                  <a:cubicBezTo>
                    <a:pt x="66294" y="914019"/>
                    <a:pt x="68072" y="867664"/>
                    <a:pt x="68072" y="793242"/>
                  </a:cubicBezTo>
                  <a:cubicBezTo>
                    <a:pt x="68072" y="593852"/>
                    <a:pt x="68072" y="394335"/>
                    <a:pt x="68072" y="194945"/>
                  </a:cubicBezTo>
                  <a:cubicBezTo>
                    <a:pt x="68072" y="108712"/>
                    <a:pt x="66421" y="56134"/>
                    <a:pt x="63119" y="37084"/>
                  </a:cubicBezTo>
                  <a:cubicBezTo>
                    <a:pt x="59690" y="18161"/>
                    <a:pt x="50419" y="6858"/>
                    <a:pt x="35179" y="3302"/>
                  </a:cubicBezTo>
                  <a:close/>
                </a:path>
              </a:pathLst>
            </a:custGeom>
            <a:noFill/>
            <a:ln w="12192" cap="flat" cmpd="sng" algn="ctr">
              <a:solidFill>
                <a:srgbClr val="00009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Shape 234">
              <a:extLst>
                <a:ext uri="{FF2B5EF4-FFF2-40B4-BE49-F238E27FC236}">
                  <a16:creationId xmlns:a16="http://schemas.microsoft.com/office/drawing/2014/main" id="{E8D3EA52-9925-87EB-F291-1B31F6C5DB3F}"/>
                </a:ext>
              </a:extLst>
            </p:cNvPr>
            <p:cNvSpPr/>
            <p:nvPr/>
          </p:nvSpPr>
          <p:spPr>
            <a:xfrm>
              <a:off x="7152132" y="1097282"/>
              <a:ext cx="66294" cy="956945"/>
            </a:xfrm>
            <a:custGeom>
              <a:avLst/>
              <a:gdLst/>
              <a:ahLst/>
              <a:cxnLst/>
              <a:rect l="0" t="0" r="0" b="0"/>
              <a:pathLst>
                <a:path w="66294" h="956945">
                  <a:moveTo>
                    <a:pt x="33782" y="2667"/>
                  </a:moveTo>
                  <a:cubicBezTo>
                    <a:pt x="20320" y="0"/>
                    <a:pt x="11303" y="7493"/>
                    <a:pt x="6731" y="25273"/>
                  </a:cubicBezTo>
                  <a:cubicBezTo>
                    <a:pt x="2287" y="42926"/>
                    <a:pt x="0" y="87503"/>
                    <a:pt x="0" y="159004"/>
                  </a:cubicBezTo>
                  <a:cubicBezTo>
                    <a:pt x="0" y="369062"/>
                    <a:pt x="0" y="578993"/>
                    <a:pt x="0" y="788924"/>
                  </a:cubicBezTo>
                  <a:cubicBezTo>
                    <a:pt x="0" y="854837"/>
                    <a:pt x="2287" y="898271"/>
                    <a:pt x="6731" y="919099"/>
                  </a:cubicBezTo>
                  <a:cubicBezTo>
                    <a:pt x="11303" y="939927"/>
                    <a:pt x="20066" y="951611"/>
                    <a:pt x="33275" y="954278"/>
                  </a:cubicBezTo>
                  <a:cubicBezTo>
                    <a:pt x="46737" y="956945"/>
                    <a:pt x="55626" y="949706"/>
                    <a:pt x="59817" y="932307"/>
                  </a:cubicBezTo>
                  <a:cubicBezTo>
                    <a:pt x="64136" y="914908"/>
                    <a:pt x="66294" y="876173"/>
                    <a:pt x="66294" y="815848"/>
                  </a:cubicBezTo>
                  <a:cubicBezTo>
                    <a:pt x="66294" y="601345"/>
                    <a:pt x="66294" y="386842"/>
                    <a:pt x="66294" y="172212"/>
                  </a:cubicBezTo>
                  <a:cubicBezTo>
                    <a:pt x="66294" y="100711"/>
                    <a:pt x="64262" y="55245"/>
                    <a:pt x="60199" y="35814"/>
                  </a:cubicBezTo>
                  <a:cubicBezTo>
                    <a:pt x="56007" y="16383"/>
                    <a:pt x="47244" y="5334"/>
                    <a:pt x="33782" y="2667"/>
                  </a:cubicBezTo>
                  <a:close/>
                </a:path>
              </a:pathLst>
            </a:custGeom>
            <a:noFill/>
            <a:ln w="12192" cap="flat" cmpd="sng" algn="ctr">
              <a:solidFill>
                <a:srgbClr val="00009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Shape 235">
              <a:extLst>
                <a:ext uri="{FF2B5EF4-FFF2-40B4-BE49-F238E27FC236}">
                  <a16:creationId xmlns:a16="http://schemas.microsoft.com/office/drawing/2014/main" id="{CBA37A6E-9126-EB79-CA5E-4B8113A3382D}"/>
                </a:ext>
              </a:extLst>
            </p:cNvPr>
            <p:cNvSpPr/>
            <p:nvPr/>
          </p:nvSpPr>
          <p:spPr>
            <a:xfrm>
              <a:off x="6293104" y="805309"/>
              <a:ext cx="2848483" cy="1766316"/>
            </a:xfrm>
            <a:custGeom>
              <a:avLst/>
              <a:gdLst/>
              <a:ahLst/>
              <a:cxnLst/>
              <a:rect l="0" t="0" r="0" b="0"/>
              <a:pathLst>
                <a:path w="2848483" h="1766316">
                  <a:moveTo>
                    <a:pt x="884936" y="45974"/>
                  </a:moveTo>
                  <a:cubicBezTo>
                    <a:pt x="935863" y="56007"/>
                    <a:pt x="979551" y="79628"/>
                    <a:pt x="1016000" y="115951"/>
                  </a:cubicBezTo>
                  <a:cubicBezTo>
                    <a:pt x="1052322" y="152273"/>
                    <a:pt x="1080390" y="195707"/>
                    <a:pt x="1100074" y="245745"/>
                  </a:cubicBezTo>
                  <a:cubicBezTo>
                    <a:pt x="1103377" y="255651"/>
                    <a:pt x="1106678" y="265557"/>
                    <a:pt x="1109980" y="275463"/>
                  </a:cubicBezTo>
                  <a:cubicBezTo>
                    <a:pt x="1109980" y="223520"/>
                    <a:pt x="1109980" y="171576"/>
                    <a:pt x="1109980" y="119634"/>
                  </a:cubicBezTo>
                  <a:cubicBezTo>
                    <a:pt x="1186561" y="137160"/>
                    <a:pt x="1263015" y="155321"/>
                    <a:pt x="1339596" y="172974"/>
                  </a:cubicBezTo>
                  <a:cubicBezTo>
                    <a:pt x="1338199" y="213868"/>
                    <a:pt x="1336929" y="254635"/>
                    <a:pt x="1335659" y="295402"/>
                  </a:cubicBezTo>
                  <a:cubicBezTo>
                    <a:pt x="1355725" y="250189"/>
                    <a:pt x="1377950" y="218059"/>
                    <a:pt x="1402080" y="199009"/>
                  </a:cubicBezTo>
                  <a:cubicBezTo>
                    <a:pt x="1426337" y="179959"/>
                    <a:pt x="1452880" y="173609"/>
                    <a:pt x="1481582" y="179959"/>
                  </a:cubicBezTo>
                  <a:cubicBezTo>
                    <a:pt x="1516634" y="187578"/>
                    <a:pt x="1546987" y="211709"/>
                    <a:pt x="1572641" y="252349"/>
                  </a:cubicBezTo>
                  <a:cubicBezTo>
                    <a:pt x="1598295" y="292989"/>
                    <a:pt x="1614424" y="337058"/>
                    <a:pt x="1620774" y="384556"/>
                  </a:cubicBezTo>
                  <a:cubicBezTo>
                    <a:pt x="1621155" y="387858"/>
                    <a:pt x="1621536" y="391160"/>
                    <a:pt x="1621917" y="394462"/>
                  </a:cubicBezTo>
                  <a:cubicBezTo>
                    <a:pt x="1624203" y="388493"/>
                    <a:pt x="1626490" y="382397"/>
                    <a:pt x="1628775" y="376428"/>
                  </a:cubicBezTo>
                  <a:cubicBezTo>
                    <a:pt x="1643761" y="340487"/>
                    <a:pt x="1663446" y="311023"/>
                    <a:pt x="1687830" y="287909"/>
                  </a:cubicBezTo>
                  <a:cubicBezTo>
                    <a:pt x="1727073" y="250698"/>
                    <a:pt x="1777111" y="237363"/>
                    <a:pt x="1838453" y="245872"/>
                  </a:cubicBezTo>
                  <a:cubicBezTo>
                    <a:pt x="1889887" y="252984"/>
                    <a:pt x="1934083" y="271907"/>
                    <a:pt x="1971421" y="303911"/>
                  </a:cubicBezTo>
                  <a:cubicBezTo>
                    <a:pt x="2008378" y="335534"/>
                    <a:pt x="2037080" y="374396"/>
                    <a:pt x="2057400" y="421132"/>
                  </a:cubicBezTo>
                  <a:cubicBezTo>
                    <a:pt x="2060703" y="430530"/>
                    <a:pt x="2064131" y="439801"/>
                    <a:pt x="2067433" y="449199"/>
                  </a:cubicBezTo>
                  <a:cubicBezTo>
                    <a:pt x="2067433" y="397256"/>
                    <a:pt x="2067433" y="345313"/>
                    <a:pt x="2067433" y="293370"/>
                  </a:cubicBezTo>
                  <a:cubicBezTo>
                    <a:pt x="2188591" y="299466"/>
                    <a:pt x="2310639" y="295656"/>
                    <a:pt x="2430527" y="278003"/>
                  </a:cubicBezTo>
                  <a:cubicBezTo>
                    <a:pt x="2430527" y="299085"/>
                    <a:pt x="2430527" y="320294"/>
                    <a:pt x="2430527" y="341503"/>
                  </a:cubicBezTo>
                  <a:cubicBezTo>
                    <a:pt x="2436241" y="333502"/>
                    <a:pt x="2441956" y="325501"/>
                    <a:pt x="2447671" y="317373"/>
                  </a:cubicBezTo>
                  <a:cubicBezTo>
                    <a:pt x="2488311" y="265811"/>
                    <a:pt x="2540254" y="233934"/>
                    <a:pt x="2603628" y="216915"/>
                  </a:cubicBezTo>
                  <a:cubicBezTo>
                    <a:pt x="2678939" y="196850"/>
                    <a:pt x="2734056" y="201168"/>
                    <a:pt x="2771140" y="237489"/>
                  </a:cubicBezTo>
                  <a:cubicBezTo>
                    <a:pt x="2807716" y="273304"/>
                    <a:pt x="2830068" y="325755"/>
                    <a:pt x="2837307" y="396367"/>
                  </a:cubicBezTo>
                  <a:cubicBezTo>
                    <a:pt x="2844673" y="466979"/>
                    <a:pt x="2848483" y="617601"/>
                    <a:pt x="2848483" y="848233"/>
                  </a:cubicBezTo>
                  <a:cubicBezTo>
                    <a:pt x="2848483" y="1081659"/>
                    <a:pt x="2848483" y="1315085"/>
                    <a:pt x="2848483" y="1548511"/>
                  </a:cubicBezTo>
                  <a:cubicBezTo>
                    <a:pt x="2779903" y="1580515"/>
                    <a:pt x="2709799" y="1606931"/>
                    <a:pt x="2637536" y="1628140"/>
                  </a:cubicBezTo>
                  <a:cubicBezTo>
                    <a:pt x="2637536" y="1586738"/>
                    <a:pt x="2637536" y="1545209"/>
                    <a:pt x="2637536" y="1503807"/>
                  </a:cubicBezTo>
                  <a:cubicBezTo>
                    <a:pt x="2623947" y="1557528"/>
                    <a:pt x="2606676" y="1599819"/>
                    <a:pt x="2584958" y="1630426"/>
                  </a:cubicBezTo>
                  <a:cubicBezTo>
                    <a:pt x="2563241" y="1660779"/>
                    <a:pt x="2537079" y="1679448"/>
                    <a:pt x="2506853" y="1685417"/>
                  </a:cubicBezTo>
                  <a:cubicBezTo>
                    <a:pt x="2467356" y="1693291"/>
                    <a:pt x="2430145" y="1677924"/>
                    <a:pt x="2396744" y="1640713"/>
                  </a:cubicBezTo>
                  <a:cubicBezTo>
                    <a:pt x="2363090" y="1602994"/>
                    <a:pt x="2346453" y="1513205"/>
                    <a:pt x="2346453" y="1372362"/>
                  </a:cubicBezTo>
                  <a:cubicBezTo>
                    <a:pt x="2346453" y="1334135"/>
                    <a:pt x="2346453" y="1295908"/>
                    <a:pt x="2346453" y="1257681"/>
                  </a:cubicBezTo>
                  <a:cubicBezTo>
                    <a:pt x="2346453" y="1153287"/>
                    <a:pt x="2355342" y="1081278"/>
                    <a:pt x="2373249" y="1041527"/>
                  </a:cubicBezTo>
                  <a:cubicBezTo>
                    <a:pt x="2391029" y="1001522"/>
                    <a:pt x="2436115" y="952246"/>
                    <a:pt x="2505076" y="888619"/>
                  </a:cubicBezTo>
                  <a:cubicBezTo>
                    <a:pt x="2580514" y="818515"/>
                    <a:pt x="2618740" y="770128"/>
                    <a:pt x="2623820" y="749808"/>
                  </a:cubicBezTo>
                  <a:cubicBezTo>
                    <a:pt x="2629028" y="729488"/>
                    <a:pt x="2631567" y="690118"/>
                    <a:pt x="2631567" y="631952"/>
                  </a:cubicBezTo>
                  <a:cubicBezTo>
                    <a:pt x="2631567" y="559054"/>
                    <a:pt x="2628773" y="512318"/>
                    <a:pt x="2623058" y="491871"/>
                  </a:cubicBezTo>
                  <a:cubicBezTo>
                    <a:pt x="2617343" y="471424"/>
                    <a:pt x="2607945" y="463042"/>
                    <a:pt x="2594737" y="466471"/>
                  </a:cubicBezTo>
                  <a:cubicBezTo>
                    <a:pt x="2579497" y="470408"/>
                    <a:pt x="2569972" y="481965"/>
                    <a:pt x="2566162" y="501523"/>
                  </a:cubicBezTo>
                  <a:cubicBezTo>
                    <a:pt x="2562479" y="520954"/>
                    <a:pt x="2560574" y="569595"/>
                    <a:pt x="2560574" y="647446"/>
                  </a:cubicBezTo>
                  <a:cubicBezTo>
                    <a:pt x="2560574" y="696087"/>
                    <a:pt x="2560574" y="744855"/>
                    <a:pt x="2560574" y="793623"/>
                  </a:cubicBezTo>
                  <a:cubicBezTo>
                    <a:pt x="2490216" y="810260"/>
                    <a:pt x="2418461" y="821817"/>
                    <a:pt x="2346453" y="828675"/>
                  </a:cubicBezTo>
                  <a:cubicBezTo>
                    <a:pt x="2346453" y="797433"/>
                    <a:pt x="2346453" y="766318"/>
                    <a:pt x="2346453" y="735076"/>
                  </a:cubicBezTo>
                  <a:cubicBezTo>
                    <a:pt x="2346453" y="654050"/>
                    <a:pt x="2350262" y="586613"/>
                    <a:pt x="2357882" y="532765"/>
                  </a:cubicBezTo>
                  <a:cubicBezTo>
                    <a:pt x="2358136" y="531114"/>
                    <a:pt x="2358390" y="529463"/>
                    <a:pt x="2358644" y="527685"/>
                  </a:cubicBezTo>
                  <a:cubicBezTo>
                    <a:pt x="2338578" y="529844"/>
                    <a:pt x="2318512" y="531495"/>
                    <a:pt x="2298319" y="532892"/>
                  </a:cubicBezTo>
                  <a:cubicBezTo>
                    <a:pt x="2298319" y="917702"/>
                    <a:pt x="2298319" y="1302639"/>
                    <a:pt x="2298319" y="1687449"/>
                  </a:cubicBezTo>
                  <a:cubicBezTo>
                    <a:pt x="2221611" y="1692656"/>
                    <a:pt x="2144395" y="1692783"/>
                    <a:pt x="2067433" y="1688846"/>
                  </a:cubicBezTo>
                  <a:cubicBezTo>
                    <a:pt x="2067433" y="1637665"/>
                    <a:pt x="2067433" y="1586611"/>
                    <a:pt x="2067433" y="1535430"/>
                  </a:cubicBezTo>
                  <a:cubicBezTo>
                    <a:pt x="2063496" y="1545209"/>
                    <a:pt x="2059559" y="1554988"/>
                    <a:pt x="2055622" y="1564640"/>
                  </a:cubicBezTo>
                  <a:cubicBezTo>
                    <a:pt x="2033143" y="1614170"/>
                    <a:pt x="2004441" y="1649730"/>
                    <a:pt x="1969135" y="1670685"/>
                  </a:cubicBezTo>
                  <a:cubicBezTo>
                    <a:pt x="1933956" y="1691640"/>
                    <a:pt x="1893570" y="1699387"/>
                    <a:pt x="1848104" y="1693164"/>
                  </a:cubicBezTo>
                  <a:cubicBezTo>
                    <a:pt x="1797304" y="1686306"/>
                    <a:pt x="1754505" y="1668907"/>
                    <a:pt x="1719453" y="1642110"/>
                  </a:cubicBezTo>
                  <a:cubicBezTo>
                    <a:pt x="1684402" y="1615313"/>
                    <a:pt x="1657350" y="1578991"/>
                    <a:pt x="1638046" y="1533652"/>
                  </a:cubicBezTo>
                  <a:cubicBezTo>
                    <a:pt x="1633220" y="1522222"/>
                    <a:pt x="1628648" y="1510411"/>
                    <a:pt x="1624584" y="1498092"/>
                  </a:cubicBezTo>
                  <a:cubicBezTo>
                    <a:pt x="1622553" y="1491107"/>
                    <a:pt x="1620393" y="1484122"/>
                    <a:pt x="1618361" y="1477137"/>
                  </a:cubicBezTo>
                  <a:cubicBezTo>
                    <a:pt x="1618361" y="1477518"/>
                    <a:pt x="1618234" y="1477899"/>
                    <a:pt x="1618234" y="1478280"/>
                  </a:cubicBezTo>
                  <a:cubicBezTo>
                    <a:pt x="1610233" y="1530350"/>
                    <a:pt x="1593723" y="1569847"/>
                    <a:pt x="1568704" y="1596644"/>
                  </a:cubicBezTo>
                  <a:cubicBezTo>
                    <a:pt x="1543940" y="1623314"/>
                    <a:pt x="1513840" y="1632966"/>
                    <a:pt x="1478788" y="1625219"/>
                  </a:cubicBezTo>
                  <a:cubicBezTo>
                    <a:pt x="1450721" y="1619123"/>
                    <a:pt x="1424813" y="1600962"/>
                    <a:pt x="1400937" y="1570990"/>
                  </a:cubicBezTo>
                  <a:cubicBezTo>
                    <a:pt x="1377188" y="1541018"/>
                    <a:pt x="1355344" y="1499489"/>
                    <a:pt x="1335659" y="1446403"/>
                  </a:cubicBezTo>
                  <a:cubicBezTo>
                    <a:pt x="1335659" y="1553083"/>
                    <a:pt x="1335659" y="1659763"/>
                    <a:pt x="1335659" y="1766316"/>
                  </a:cubicBezTo>
                  <a:cubicBezTo>
                    <a:pt x="1260348" y="1748917"/>
                    <a:pt x="1185291" y="1731137"/>
                    <a:pt x="1109980" y="1713865"/>
                  </a:cubicBezTo>
                  <a:cubicBezTo>
                    <a:pt x="1109980" y="1596517"/>
                    <a:pt x="1109980" y="1479169"/>
                    <a:pt x="1109980" y="1361821"/>
                  </a:cubicBezTo>
                  <a:cubicBezTo>
                    <a:pt x="1106170" y="1370838"/>
                    <a:pt x="1102233" y="1379855"/>
                    <a:pt x="1098423" y="1388999"/>
                  </a:cubicBezTo>
                  <a:cubicBezTo>
                    <a:pt x="1076453" y="1434846"/>
                    <a:pt x="1048258" y="1465961"/>
                    <a:pt x="1013715" y="1482598"/>
                  </a:cubicBezTo>
                  <a:cubicBezTo>
                    <a:pt x="979043" y="1499235"/>
                    <a:pt x="939419" y="1502791"/>
                    <a:pt x="894461" y="1493774"/>
                  </a:cubicBezTo>
                  <a:cubicBezTo>
                    <a:pt x="844169" y="1483741"/>
                    <a:pt x="801624" y="1465707"/>
                    <a:pt x="766572" y="1439037"/>
                  </a:cubicBezTo>
                  <a:cubicBezTo>
                    <a:pt x="740283" y="1419098"/>
                    <a:pt x="718312" y="1394206"/>
                    <a:pt x="700786" y="1364107"/>
                  </a:cubicBezTo>
                  <a:cubicBezTo>
                    <a:pt x="699135" y="1360932"/>
                    <a:pt x="697484" y="1357757"/>
                    <a:pt x="695833" y="1354455"/>
                  </a:cubicBezTo>
                  <a:cubicBezTo>
                    <a:pt x="695833" y="1470533"/>
                    <a:pt x="695833" y="1586611"/>
                    <a:pt x="695833" y="1702689"/>
                  </a:cubicBezTo>
                  <a:cubicBezTo>
                    <a:pt x="644906" y="1695069"/>
                    <a:pt x="593598" y="1688592"/>
                    <a:pt x="542290" y="1683512"/>
                  </a:cubicBezTo>
                  <a:cubicBezTo>
                    <a:pt x="542290" y="1593850"/>
                    <a:pt x="542290" y="1504061"/>
                    <a:pt x="542290" y="1414272"/>
                  </a:cubicBezTo>
                  <a:cubicBezTo>
                    <a:pt x="413004" y="1401699"/>
                    <a:pt x="282321" y="1398905"/>
                    <a:pt x="153162" y="1411097"/>
                  </a:cubicBezTo>
                  <a:cubicBezTo>
                    <a:pt x="153162" y="1500886"/>
                    <a:pt x="153162" y="1590548"/>
                    <a:pt x="153162" y="1680337"/>
                  </a:cubicBezTo>
                  <a:cubicBezTo>
                    <a:pt x="101727" y="1685163"/>
                    <a:pt x="50673" y="1692402"/>
                    <a:pt x="0" y="1702181"/>
                  </a:cubicBezTo>
                  <a:cubicBezTo>
                    <a:pt x="0" y="1501267"/>
                    <a:pt x="0" y="1300480"/>
                    <a:pt x="0" y="1099566"/>
                  </a:cubicBezTo>
                  <a:cubicBezTo>
                    <a:pt x="16256" y="1096518"/>
                    <a:pt x="32385" y="1093597"/>
                    <a:pt x="48641" y="1091057"/>
                  </a:cubicBezTo>
                  <a:cubicBezTo>
                    <a:pt x="77597" y="1003173"/>
                    <a:pt x="101600" y="870458"/>
                    <a:pt x="120396" y="692658"/>
                  </a:cubicBezTo>
                  <a:cubicBezTo>
                    <a:pt x="139192" y="514985"/>
                    <a:pt x="148590" y="306705"/>
                    <a:pt x="148590" y="67564"/>
                  </a:cubicBezTo>
                  <a:cubicBezTo>
                    <a:pt x="148590" y="50419"/>
                    <a:pt x="148590" y="33274"/>
                    <a:pt x="148590" y="16128"/>
                  </a:cubicBezTo>
                  <a:cubicBezTo>
                    <a:pt x="314198" y="0"/>
                    <a:pt x="482092" y="8889"/>
                    <a:pt x="647065" y="31114"/>
                  </a:cubicBezTo>
                  <a:cubicBezTo>
                    <a:pt x="647065" y="114681"/>
                    <a:pt x="647065" y="198247"/>
                    <a:pt x="647065" y="281813"/>
                  </a:cubicBezTo>
                  <a:cubicBezTo>
                    <a:pt x="647319" y="280035"/>
                    <a:pt x="647573" y="278257"/>
                    <a:pt x="647828" y="276479"/>
                  </a:cubicBezTo>
                  <a:cubicBezTo>
                    <a:pt x="649478" y="266700"/>
                    <a:pt x="651256" y="257429"/>
                    <a:pt x="653161" y="248539"/>
                  </a:cubicBezTo>
                  <a:cubicBezTo>
                    <a:pt x="668274" y="177673"/>
                    <a:pt x="695453" y="123063"/>
                    <a:pt x="734822" y="85089"/>
                  </a:cubicBezTo>
                  <a:cubicBezTo>
                    <a:pt x="773938" y="47371"/>
                    <a:pt x="824103" y="33909"/>
                    <a:pt x="884936" y="45974"/>
                  </a:cubicBezTo>
                  <a:close/>
                </a:path>
              </a:pathLst>
            </a:custGeom>
            <a:noFill/>
            <a:ln w="12192" cap="flat" cmpd="sng" algn="ctr">
              <a:solidFill>
                <a:srgbClr val="00009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Shape 236">
              <a:extLst>
                <a:ext uri="{FF2B5EF4-FFF2-40B4-BE49-F238E27FC236}">
                  <a16:creationId xmlns:a16="http://schemas.microsoft.com/office/drawing/2014/main" id="{6E3E9238-F090-340E-6B98-9D721054ED30}"/>
                </a:ext>
              </a:extLst>
            </p:cNvPr>
            <p:cNvSpPr/>
            <p:nvPr/>
          </p:nvSpPr>
          <p:spPr>
            <a:xfrm>
              <a:off x="2736850" y="499493"/>
              <a:ext cx="3179572" cy="1998345"/>
            </a:xfrm>
            <a:custGeom>
              <a:avLst/>
              <a:gdLst/>
              <a:ahLst/>
              <a:cxnLst/>
              <a:rect l="0" t="0" r="0" b="0"/>
              <a:pathLst>
                <a:path w="3179572" h="1998345">
                  <a:moveTo>
                    <a:pt x="238379" y="29210"/>
                  </a:moveTo>
                  <a:cubicBezTo>
                    <a:pt x="344932" y="0"/>
                    <a:pt x="419862" y="30734"/>
                    <a:pt x="458724" y="104648"/>
                  </a:cubicBezTo>
                  <a:cubicBezTo>
                    <a:pt x="483235" y="151257"/>
                    <a:pt x="499872" y="211074"/>
                    <a:pt x="509016" y="283718"/>
                  </a:cubicBezTo>
                  <a:cubicBezTo>
                    <a:pt x="510286" y="296164"/>
                    <a:pt x="511556" y="308483"/>
                    <a:pt x="512826" y="320802"/>
                  </a:cubicBezTo>
                  <a:cubicBezTo>
                    <a:pt x="572770" y="315468"/>
                    <a:pt x="632841" y="313182"/>
                    <a:pt x="692912" y="313690"/>
                  </a:cubicBezTo>
                  <a:cubicBezTo>
                    <a:pt x="692912" y="562864"/>
                    <a:pt x="692912" y="812165"/>
                    <a:pt x="692912" y="1061339"/>
                  </a:cubicBezTo>
                  <a:cubicBezTo>
                    <a:pt x="745490" y="813181"/>
                    <a:pt x="798195" y="566420"/>
                    <a:pt x="850900" y="320802"/>
                  </a:cubicBezTo>
                  <a:cubicBezTo>
                    <a:pt x="910844" y="325501"/>
                    <a:pt x="970407" y="332486"/>
                    <a:pt x="1029843" y="341122"/>
                  </a:cubicBezTo>
                  <a:cubicBezTo>
                    <a:pt x="1041019" y="342646"/>
                    <a:pt x="1052195" y="344297"/>
                    <a:pt x="1063244" y="346075"/>
                  </a:cubicBezTo>
                  <a:cubicBezTo>
                    <a:pt x="1146683" y="359029"/>
                    <a:pt x="1229614" y="374904"/>
                    <a:pt x="1312291" y="392303"/>
                  </a:cubicBezTo>
                  <a:cubicBezTo>
                    <a:pt x="1336421" y="654685"/>
                    <a:pt x="1360551" y="917194"/>
                    <a:pt x="1384681" y="1179830"/>
                  </a:cubicBezTo>
                  <a:cubicBezTo>
                    <a:pt x="1406525" y="927354"/>
                    <a:pt x="1428496" y="675005"/>
                    <a:pt x="1450340" y="422656"/>
                  </a:cubicBezTo>
                  <a:cubicBezTo>
                    <a:pt x="1533652" y="441579"/>
                    <a:pt x="1616837" y="461391"/>
                    <a:pt x="1700149" y="480695"/>
                  </a:cubicBezTo>
                  <a:cubicBezTo>
                    <a:pt x="1711325" y="483235"/>
                    <a:pt x="1722628" y="485902"/>
                    <a:pt x="1733804" y="488442"/>
                  </a:cubicBezTo>
                  <a:cubicBezTo>
                    <a:pt x="1797304" y="503047"/>
                    <a:pt x="1860931" y="517144"/>
                    <a:pt x="1924685" y="530225"/>
                  </a:cubicBezTo>
                  <a:cubicBezTo>
                    <a:pt x="1924685" y="697357"/>
                    <a:pt x="1924685" y="864616"/>
                    <a:pt x="1924685" y="1031875"/>
                  </a:cubicBezTo>
                  <a:cubicBezTo>
                    <a:pt x="1951736" y="1037336"/>
                    <a:pt x="1978914" y="1042797"/>
                    <a:pt x="2006219" y="1047877"/>
                  </a:cubicBezTo>
                  <a:cubicBezTo>
                    <a:pt x="2006219" y="880745"/>
                    <a:pt x="2006219" y="713486"/>
                    <a:pt x="2006219" y="546354"/>
                  </a:cubicBezTo>
                  <a:cubicBezTo>
                    <a:pt x="2081657" y="560578"/>
                    <a:pt x="2157603" y="573024"/>
                    <a:pt x="2233676" y="582549"/>
                  </a:cubicBezTo>
                  <a:cubicBezTo>
                    <a:pt x="2233676" y="629666"/>
                    <a:pt x="2233676" y="676656"/>
                    <a:pt x="2233676" y="723773"/>
                  </a:cubicBezTo>
                  <a:cubicBezTo>
                    <a:pt x="2237740" y="715645"/>
                    <a:pt x="2241804" y="707644"/>
                    <a:pt x="2245741" y="699516"/>
                  </a:cubicBezTo>
                  <a:cubicBezTo>
                    <a:pt x="2250567" y="691388"/>
                    <a:pt x="2255647" y="683768"/>
                    <a:pt x="2261108" y="676783"/>
                  </a:cubicBezTo>
                  <a:cubicBezTo>
                    <a:pt x="2304669" y="620903"/>
                    <a:pt x="2399030" y="603250"/>
                    <a:pt x="2544445" y="601853"/>
                  </a:cubicBezTo>
                  <a:cubicBezTo>
                    <a:pt x="2601595" y="601345"/>
                    <a:pt x="2658618" y="598297"/>
                    <a:pt x="2715514" y="592328"/>
                  </a:cubicBezTo>
                  <a:cubicBezTo>
                    <a:pt x="2715514" y="638302"/>
                    <a:pt x="2715514" y="684149"/>
                    <a:pt x="2715514" y="730123"/>
                  </a:cubicBezTo>
                  <a:cubicBezTo>
                    <a:pt x="2718943" y="722376"/>
                    <a:pt x="2722499" y="714502"/>
                    <a:pt x="2725928" y="706755"/>
                  </a:cubicBezTo>
                  <a:cubicBezTo>
                    <a:pt x="2730754" y="697357"/>
                    <a:pt x="2735834" y="688594"/>
                    <a:pt x="2741295" y="680339"/>
                  </a:cubicBezTo>
                  <a:cubicBezTo>
                    <a:pt x="2784856" y="614172"/>
                    <a:pt x="2879979" y="573532"/>
                    <a:pt x="3018663" y="529844"/>
                  </a:cubicBezTo>
                  <a:cubicBezTo>
                    <a:pt x="3072765" y="512826"/>
                    <a:pt x="3126994" y="493395"/>
                    <a:pt x="3179572" y="468757"/>
                  </a:cubicBezTo>
                  <a:cubicBezTo>
                    <a:pt x="3179572" y="933958"/>
                    <a:pt x="3179572" y="1399032"/>
                    <a:pt x="3179572" y="1864233"/>
                  </a:cubicBezTo>
                  <a:cubicBezTo>
                    <a:pt x="3108960" y="1897253"/>
                    <a:pt x="3035935" y="1921891"/>
                    <a:pt x="2961640" y="1942084"/>
                  </a:cubicBezTo>
                  <a:cubicBezTo>
                    <a:pt x="2961640" y="1759077"/>
                    <a:pt x="2961640" y="1576070"/>
                    <a:pt x="2961640" y="1393063"/>
                  </a:cubicBezTo>
                  <a:cubicBezTo>
                    <a:pt x="2932938" y="1400937"/>
                    <a:pt x="2913126" y="1417066"/>
                    <a:pt x="2902077" y="1442720"/>
                  </a:cubicBezTo>
                  <a:cubicBezTo>
                    <a:pt x="2891155" y="1468247"/>
                    <a:pt x="2885821" y="1512951"/>
                    <a:pt x="2885821" y="1576705"/>
                  </a:cubicBezTo>
                  <a:cubicBezTo>
                    <a:pt x="2885821" y="1704721"/>
                    <a:pt x="2885821" y="1832610"/>
                    <a:pt x="2885821" y="1960626"/>
                  </a:cubicBezTo>
                  <a:cubicBezTo>
                    <a:pt x="2829306" y="1972818"/>
                    <a:pt x="2772664" y="1981708"/>
                    <a:pt x="2715514" y="1987804"/>
                  </a:cubicBezTo>
                  <a:cubicBezTo>
                    <a:pt x="2702306" y="1989201"/>
                    <a:pt x="2689098" y="1990344"/>
                    <a:pt x="2675890" y="1991487"/>
                  </a:cubicBezTo>
                  <a:cubicBezTo>
                    <a:pt x="2612644" y="1996694"/>
                    <a:pt x="2548890" y="1998345"/>
                    <a:pt x="2485390" y="1996948"/>
                  </a:cubicBezTo>
                  <a:cubicBezTo>
                    <a:pt x="2485390" y="1814068"/>
                    <a:pt x="2485390" y="1631061"/>
                    <a:pt x="2485390" y="1448054"/>
                  </a:cubicBezTo>
                  <a:cubicBezTo>
                    <a:pt x="2455672" y="1447419"/>
                    <a:pt x="2435098" y="1457960"/>
                    <a:pt x="2423795" y="1480566"/>
                  </a:cubicBezTo>
                  <a:cubicBezTo>
                    <a:pt x="2412619" y="1503172"/>
                    <a:pt x="2406904" y="1546352"/>
                    <a:pt x="2406904" y="1610106"/>
                  </a:cubicBezTo>
                  <a:cubicBezTo>
                    <a:pt x="2406904" y="1738122"/>
                    <a:pt x="2406904" y="1866011"/>
                    <a:pt x="2406904" y="1993900"/>
                  </a:cubicBezTo>
                  <a:cubicBezTo>
                    <a:pt x="2348992" y="1990725"/>
                    <a:pt x="2291334" y="1985264"/>
                    <a:pt x="2233676" y="1978025"/>
                  </a:cubicBezTo>
                  <a:cubicBezTo>
                    <a:pt x="2221103" y="1976501"/>
                    <a:pt x="2208530" y="1974850"/>
                    <a:pt x="2195957" y="1973072"/>
                  </a:cubicBezTo>
                  <a:cubicBezTo>
                    <a:pt x="2132457" y="1964309"/>
                    <a:pt x="2069211" y="1953641"/>
                    <a:pt x="2006219" y="1941830"/>
                  </a:cubicBezTo>
                  <a:cubicBezTo>
                    <a:pt x="2006219" y="1770380"/>
                    <a:pt x="2006219" y="1598930"/>
                    <a:pt x="2006219" y="1427607"/>
                  </a:cubicBezTo>
                  <a:cubicBezTo>
                    <a:pt x="1978914" y="1422400"/>
                    <a:pt x="1951736" y="1417066"/>
                    <a:pt x="1924685" y="1411478"/>
                  </a:cubicBezTo>
                  <a:cubicBezTo>
                    <a:pt x="1924685" y="1582801"/>
                    <a:pt x="1924685" y="1754251"/>
                    <a:pt x="1924685" y="1925701"/>
                  </a:cubicBezTo>
                  <a:cubicBezTo>
                    <a:pt x="1860931" y="1912620"/>
                    <a:pt x="1797304" y="1898523"/>
                    <a:pt x="1733804" y="1883918"/>
                  </a:cubicBezTo>
                  <a:cubicBezTo>
                    <a:pt x="1722628" y="1881378"/>
                    <a:pt x="1711325" y="1878711"/>
                    <a:pt x="1700149" y="1876171"/>
                  </a:cubicBezTo>
                  <a:cubicBezTo>
                    <a:pt x="1646936" y="1863852"/>
                    <a:pt x="1593850" y="1851406"/>
                    <a:pt x="1540637" y="1838960"/>
                  </a:cubicBezTo>
                  <a:cubicBezTo>
                    <a:pt x="1540637" y="1518285"/>
                    <a:pt x="1540637" y="1197483"/>
                    <a:pt x="1540637" y="876808"/>
                  </a:cubicBezTo>
                  <a:cubicBezTo>
                    <a:pt x="1509395" y="1190244"/>
                    <a:pt x="1478153" y="1503807"/>
                    <a:pt x="1446784" y="1817370"/>
                  </a:cubicBezTo>
                  <a:cubicBezTo>
                    <a:pt x="1405636" y="1807972"/>
                    <a:pt x="1364361" y="1798828"/>
                    <a:pt x="1323086" y="1790065"/>
                  </a:cubicBezTo>
                  <a:cubicBezTo>
                    <a:pt x="1290574" y="1462532"/>
                    <a:pt x="1257935" y="1135126"/>
                    <a:pt x="1225296" y="807847"/>
                  </a:cubicBezTo>
                  <a:cubicBezTo>
                    <a:pt x="1225296" y="1128649"/>
                    <a:pt x="1225296" y="1449324"/>
                    <a:pt x="1225296" y="1770126"/>
                  </a:cubicBezTo>
                  <a:cubicBezTo>
                    <a:pt x="1171575" y="1759585"/>
                    <a:pt x="1117473" y="1749933"/>
                    <a:pt x="1063244" y="1741551"/>
                  </a:cubicBezTo>
                  <a:cubicBezTo>
                    <a:pt x="1052195" y="1739900"/>
                    <a:pt x="1041019" y="1738122"/>
                    <a:pt x="1029843" y="1736598"/>
                  </a:cubicBezTo>
                  <a:cubicBezTo>
                    <a:pt x="974344" y="1728597"/>
                    <a:pt x="918845" y="1721993"/>
                    <a:pt x="862965" y="1717294"/>
                  </a:cubicBezTo>
                  <a:cubicBezTo>
                    <a:pt x="862965" y="1465961"/>
                    <a:pt x="862965" y="1214628"/>
                    <a:pt x="862965" y="963295"/>
                  </a:cubicBezTo>
                  <a:cubicBezTo>
                    <a:pt x="809371" y="1210564"/>
                    <a:pt x="755650" y="1459230"/>
                    <a:pt x="702056" y="1709293"/>
                  </a:cubicBezTo>
                  <a:cubicBezTo>
                    <a:pt x="631825" y="1708404"/>
                    <a:pt x="561467" y="1711198"/>
                    <a:pt x="491490" y="1718310"/>
                  </a:cubicBezTo>
                  <a:cubicBezTo>
                    <a:pt x="491490" y="1664970"/>
                    <a:pt x="491490" y="1611630"/>
                    <a:pt x="491490" y="1558290"/>
                  </a:cubicBezTo>
                  <a:cubicBezTo>
                    <a:pt x="489712" y="1564259"/>
                    <a:pt x="487934" y="1570355"/>
                    <a:pt x="486029" y="1576451"/>
                  </a:cubicBezTo>
                  <a:cubicBezTo>
                    <a:pt x="468884" y="1627632"/>
                    <a:pt x="444881" y="1669669"/>
                    <a:pt x="414401" y="1703451"/>
                  </a:cubicBezTo>
                  <a:cubicBezTo>
                    <a:pt x="373380" y="1748790"/>
                    <a:pt x="321564" y="1777365"/>
                    <a:pt x="258826" y="1793621"/>
                  </a:cubicBezTo>
                  <a:cubicBezTo>
                    <a:pt x="188087" y="1811909"/>
                    <a:pt x="133858" y="1808988"/>
                    <a:pt x="94615" y="1778635"/>
                  </a:cubicBezTo>
                  <a:cubicBezTo>
                    <a:pt x="56007" y="1748917"/>
                    <a:pt x="30353" y="1704594"/>
                    <a:pt x="18288" y="1644523"/>
                  </a:cubicBezTo>
                  <a:cubicBezTo>
                    <a:pt x="6223" y="1584452"/>
                    <a:pt x="0" y="1473581"/>
                    <a:pt x="0" y="1311656"/>
                  </a:cubicBezTo>
                  <a:cubicBezTo>
                    <a:pt x="0" y="1266825"/>
                    <a:pt x="0" y="1221994"/>
                    <a:pt x="0" y="1177036"/>
                  </a:cubicBezTo>
                  <a:cubicBezTo>
                    <a:pt x="70485" y="1144143"/>
                    <a:pt x="142748" y="1116838"/>
                    <a:pt x="217043" y="1095248"/>
                  </a:cubicBezTo>
                  <a:cubicBezTo>
                    <a:pt x="217043" y="1187450"/>
                    <a:pt x="217043" y="1279652"/>
                    <a:pt x="217043" y="1371854"/>
                  </a:cubicBezTo>
                  <a:cubicBezTo>
                    <a:pt x="217043" y="1445514"/>
                    <a:pt x="219202" y="1491615"/>
                    <a:pt x="223901" y="1510284"/>
                  </a:cubicBezTo>
                  <a:cubicBezTo>
                    <a:pt x="228473" y="1528953"/>
                    <a:pt x="238506" y="1536065"/>
                    <a:pt x="254254" y="1531874"/>
                  </a:cubicBezTo>
                  <a:cubicBezTo>
                    <a:pt x="271780" y="1527302"/>
                    <a:pt x="283464" y="1511935"/>
                    <a:pt x="289052" y="1485392"/>
                  </a:cubicBezTo>
                  <a:cubicBezTo>
                    <a:pt x="294640" y="1458849"/>
                    <a:pt x="297434" y="1392301"/>
                    <a:pt x="297434" y="1285621"/>
                  </a:cubicBezTo>
                  <a:cubicBezTo>
                    <a:pt x="297434" y="1246378"/>
                    <a:pt x="297434" y="1207135"/>
                    <a:pt x="297434" y="1167892"/>
                  </a:cubicBezTo>
                  <a:cubicBezTo>
                    <a:pt x="297434" y="1102741"/>
                    <a:pt x="293497" y="1056005"/>
                    <a:pt x="285623" y="1027684"/>
                  </a:cubicBezTo>
                  <a:cubicBezTo>
                    <a:pt x="277876" y="999363"/>
                    <a:pt x="266192" y="982472"/>
                    <a:pt x="250952" y="977011"/>
                  </a:cubicBezTo>
                  <a:cubicBezTo>
                    <a:pt x="235966" y="971677"/>
                    <a:pt x="206756" y="973836"/>
                    <a:pt x="163957" y="986663"/>
                  </a:cubicBezTo>
                  <a:cubicBezTo>
                    <a:pt x="163957" y="904240"/>
                    <a:pt x="163957" y="821817"/>
                    <a:pt x="163957" y="739521"/>
                  </a:cubicBezTo>
                  <a:cubicBezTo>
                    <a:pt x="216154" y="722249"/>
                    <a:pt x="248920" y="710311"/>
                    <a:pt x="261620" y="699262"/>
                  </a:cubicBezTo>
                  <a:cubicBezTo>
                    <a:pt x="274193" y="688213"/>
                    <a:pt x="283464" y="669290"/>
                    <a:pt x="289052" y="641985"/>
                  </a:cubicBezTo>
                  <a:cubicBezTo>
                    <a:pt x="294640" y="614680"/>
                    <a:pt x="297434" y="573405"/>
                    <a:pt x="297434" y="518033"/>
                  </a:cubicBezTo>
                  <a:cubicBezTo>
                    <a:pt x="297434" y="486410"/>
                    <a:pt x="297434" y="454914"/>
                    <a:pt x="297434" y="423418"/>
                  </a:cubicBezTo>
                  <a:cubicBezTo>
                    <a:pt x="297434" y="363728"/>
                    <a:pt x="294132" y="325247"/>
                    <a:pt x="287655" y="307848"/>
                  </a:cubicBezTo>
                  <a:cubicBezTo>
                    <a:pt x="281178" y="290576"/>
                    <a:pt x="270891" y="283464"/>
                    <a:pt x="257048" y="287147"/>
                  </a:cubicBezTo>
                  <a:cubicBezTo>
                    <a:pt x="241554" y="291211"/>
                    <a:pt x="231140" y="304165"/>
                    <a:pt x="225552" y="325755"/>
                  </a:cubicBezTo>
                  <a:cubicBezTo>
                    <a:pt x="219837" y="347345"/>
                    <a:pt x="217043" y="390652"/>
                    <a:pt x="217043" y="455930"/>
                  </a:cubicBezTo>
                  <a:cubicBezTo>
                    <a:pt x="217043" y="502539"/>
                    <a:pt x="217043" y="549148"/>
                    <a:pt x="217043" y="595757"/>
                  </a:cubicBezTo>
                  <a:cubicBezTo>
                    <a:pt x="142748" y="617347"/>
                    <a:pt x="70485" y="644652"/>
                    <a:pt x="0" y="677545"/>
                  </a:cubicBezTo>
                  <a:cubicBezTo>
                    <a:pt x="0" y="629158"/>
                    <a:pt x="0" y="580771"/>
                    <a:pt x="0" y="532384"/>
                  </a:cubicBezTo>
                  <a:cubicBezTo>
                    <a:pt x="0" y="369824"/>
                    <a:pt x="18542" y="251206"/>
                    <a:pt x="56134" y="177927"/>
                  </a:cubicBezTo>
                  <a:cubicBezTo>
                    <a:pt x="93345" y="105410"/>
                    <a:pt x="153416" y="52578"/>
                    <a:pt x="238379" y="29210"/>
                  </a:cubicBezTo>
                  <a:close/>
                </a:path>
              </a:pathLst>
            </a:custGeom>
            <a:noFill/>
            <a:ln w="12192" cap="flat" cmpd="sng" algn="ctr">
              <a:solidFill>
                <a:srgbClr val="00009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661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73">
            <a:extLst>
              <a:ext uri="{FF2B5EF4-FFF2-40B4-BE49-F238E27FC236}">
                <a16:creationId xmlns:a16="http://schemas.microsoft.com/office/drawing/2014/main" id="{241BD6A4-3317-D00F-5320-4F09FCA1A789}"/>
              </a:ext>
            </a:extLst>
          </p:cNvPr>
          <p:cNvGrpSpPr/>
          <p:nvPr/>
        </p:nvGrpSpPr>
        <p:grpSpPr>
          <a:xfrm>
            <a:off x="1531231" y="183969"/>
            <a:ext cx="9366923" cy="6490062"/>
            <a:chOff x="0" y="0"/>
            <a:chExt cx="10081260" cy="7559040"/>
          </a:xfrm>
        </p:grpSpPr>
        <p:pic>
          <p:nvPicPr>
            <p:cNvPr id="3" name="Picture 451">
              <a:extLst>
                <a:ext uri="{FF2B5EF4-FFF2-40B4-BE49-F238E27FC236}">
                  <a16:creationId xmlns:a16="http://schemas.microsoft.com/office/drawing/2014/main" id="{4D952D56-B97D-7230-AFF5-60ECB547959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081260" cy="7559040"/>
            </a:xfrm>
            <a:prstGeom prst="rect">
              <a:avLst/>
            </a:prstGeom>
          </p:spPr>
        </p:pic>
        <p:pic>
          <p:nvPicPr>
            <p:cNvPr id="5" name="Picture 455">
              <a:extLst>
                <a:ext uri="{FF2B5EF4-FFF2-40B4-BE49-F238E27FC236}">
                  <a16:creationId xmlns:a16="http://schemas.microsoft.com/office/drawing/2014/main" id="{DB4F9308-1746-BE74-1666-327684A240AE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162657" y="2604492"/>
              <a:ext cx="4212648" cy="2908211"/>
            </a:xfrm>
            <a:prstGeom prst="rect">
              <a:avLst/>
            </a:prstGeom>
          </p:spPr>
        </p:pic>
        <p:sp>
          <p:nvSpPr>
            <p:cNvPr id="6" name="Rectangle 456">
              <a:extLst>
                <a:ext uri="{FF2B5EF4-FFF2-40B4-BE49-F238E27FC236}">
                  <a16:creationId xmlns:a16="http://schemas.microsoft.com/office/drawing/2014/main" id="{4294442E-6E67-D78B-E265-2AEEC222B436}"/>
                </a:ext>
              </a:extLst>
            </p:cNvPr>
            <p:cNvSpPr/>
            <p:nvPr/>
          </p:nvSpPr>
          <p:spPr>
            <a:xfrm>
              <a:off x="863194" y="1190551"/>
              <a:ext cx="6512111" cy="5086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dirty="0">
                  <a:solidFill>
                    <a:srgbClr val="3333C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Занос автомобиля может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457">
              <a:extLst>
                <a:ext uri="{FF2B5EF4-FFF2-40B4-BE49-F238E27FC236}">
                  <a16:creationId xmlns:a16="http://schemas.microsoft.com/office/drawing/2014/main" id="{33421F52-644B-5D44-2DA2-8BEDC9F6BC69}"/>
                </a:ext>
              </a:extLst>
            </p:cNvPr>
            <p:cNvSpPr/>
            <p:nvPr/>
          </p:nvSpPr>
          <p:spPr>
            <a:xfrm>
              <a:off x="863194" y="1643179"/>
              <a:ext cx="6092690" cy="5086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>
                  <a:solidFill>
                    <a:srgbClr val="3333C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привести к трагическим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458">
              <a:extLst>
                <a:ext uri="{FF2B5EF4-FFF2-40B4-BE49-F238E27FC236}">
                  <a16:creationId xmlns:a16="http://schemas.microsoft.com/office/drawing/2014/main" id="{52DB814F-66D8-D813-B5CF-8279F8917ADF}"/>
                </a:ext>
              </a:extLst>
            </p:cNvPr>
            <p:cNvSpPr/>
            <p:nvPr/>
          </p:nvSpPr>
          <p:spPr>
            <a:xfrm>
              <a:off x="1710715" y="2095425"/>
              <a:ext cx="3558266" cy="509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dirty="0">
                  <a:solidFill>
                    <a:srgbClr val="3333C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последствиям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152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80">
            <a:extLst>
              <a:ext uri="{FF2B5EF4-FFF2-40B4-BE49-F238E27FC236}">
                <a16:creationId xmlns:a16="http://schemas.microsoft.com/office/drawing/2014/main" id="{CA7D2A2D-3C12-8834-E9E3-318121E9ACCB}"/>
              </a:ext>
            </a:extLst>
          </p:cNvPr>
          <p:cNvGrpSpPr/>
          <p:nvPr/>
        </p:nvGrpSpPr>
        <p:grpSpPr>
          <a:xfrm>
            <a:off x="2035083" y="367937"/>
            <a:ext cx="8452524" cy="5883573"/>
            <a:chOff x="0" y="0"/>
            <a:chExt cx="10081260" cy="7559040"/>
          </a:xfrm>
        </p:grpSpPr>
        <p:pic>
          <p:nvPicPr>
            <p:cNvPr id="3" name="Picture 462">
              <a:extLst>
                <a:ext uri="{FF2B5EF4-FFF2-40B4-BE49-F238E27FC236}">
                  <a16:creationId xmlns:a16="http://schemas.microsoft.com/office/drawing/2014/main" id="{F0A44E5C-408D-051C-CEBA-B5F1C3906F2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081260" cy="7559040"/>
            </a:xfrm>
            <a:prstGeom prst="rect">
              <a:avLst/>
            </a:prstGeom>
          </p:spPr>
        </p:pic>
        <p:sp>
          <p:nvSpPr>
            <p:cNvPr id="4" name="Rectangle 463">
              <a:extLst>
                <a:ext uri="{FF2B5EF4-FFF2-40B4-BE49-F238E27FC236}">
                  <a16:creationId xmlns:a16="http://schemas.microsoft.com/office/drawing/2014/main" id="{C7158E15-4ADA-2B78-3E18-FC8AE2BA14EC}"/>
                </a:ext>
              </a:extLst>
            </p:cNvPr>
            <p:cNvSpPr/>
            <p:nvPr/>
          </p:nvSpPr>
          <p:spPr>
            <a:xfrm>
              <a:off x="452018" y="650198"/>
              <a:ext cx="5838915" cy="50906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>
                  <a:solidFill>
                    <a:srgbClr val="3333C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В зимнее время года у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" name="Rectangle 464">
              <a:extLst>
                <a:ext uri="{FF2B5EF4-FFF2-40B4-BE49-F238E27FC236}">
                  <a16:creationId xmlns:a16="http://schemas.microsoft.com/office/drawing/2014/main" id="{C17A0B9E-35F4-A446-927A-18149E9AE286}"/>
                </a:ext>
              </a:extLst>
            </p:cNvPr>
            <p:cNvSpPr/>
            <p:nvPr/>
          </p:nvSpPr>
          <p:spPr>
            <a:xfrm>
              <a:off x="452018" y="1103429"/>
              <a:ext cx="5358841" cy="5086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>
                  <a:solidFill>
                    <a:srgbClr val="3333C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многих автомобилей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465">
              <a:extLst>
                <a:ext uri="{FF2B5EF4-FFF2-40B4-BE49-F238E27FC236}">
                  <a16:creationId xmlns:a16="http://schemas.microsoft.com/office/drawing/2014/main" id="{C5F74B44-250B-029B-CFBC-DAF2F83ACC30}"/>
                </a:ext>
              </a:extLst>
            </p:cNvPr>
            <p:cNvSpPr/>
            <p:nvPr/>
          </p:nvSpPr>
          <p:spPr>
            <a:xfrm>
              <a:off x="452018" y="1557581"/>
              <a:ext cx="4585483" cy="5086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>
                  <a:solidFill>
                    <a:srgbClr val="3333C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замерзают окна и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466">
              <a:extLst>
                <a:ext uri="{FF2B5EF4-FFF2-40B4-BE49-F238E27FC236}">
                  <a16:creationId xmlns:a16="http://schemas.microsoft.com/office/drawing/2014/main" id="{3CB10DF1-8C45-973C-1497-E6D9C7588B75}"/>
                </a:ext>
              </a:extLst>
            </p:cNvPr>
            <p:cNvSpPr/>
            <p:nvPr/>
          </p:nvSpPr>
          <p:spPr>
            <a:xfrm>
              <a:off x="452018" y="2011511"/>
              <a:ext cx="6368051" cy="509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>
                  <a:solidFill>
                    <a:srgbClr val="3333C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видимость для водителя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467">
              <a:extLst>
                <a:ext uri="{FF2B5EF4-FFF2-40B4-BE49-F238E27FC236}">
                  <a16:creationId xmlns:a16="http://schemas.microsoft.com/office/drawing/2014/main" id="{AE5A4F9B-5A99-1DC7-1B15-09BE03C79D48}"/>
                </a:ext>
              </a:extLst>
            </p:cNvPr>
            <p:cNvSpPr/>
            <p:nvPr/>
          </p:nvSpPr>
          <p:spPr>
            <a:xfrm>
              <a:off x="1369827" y="2664172"/>
              <a:ext cx="3328304" cy="5086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200" dirty="0">
                  <a:solidFill>
                    <a:srgbClr val="3333C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ограничена!!!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0" name="Picture 471">
              <a:extLst>
                <a:ext uri="{FF2B5EF4-FFF2-40B4-BE49-F238E27FC236}">
                  <a16:creationId xmlns:a16="http://schemas.microsoft.com/office/drawing/2014/main" id="{39148F41-464D-9FDB-9416-B7A0154360D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634344" y="3056582"/>
              <a:ext cx="3313176" cy="2735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016198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89</TotalTime>
  <Words>341</Words>
  <Application>Microsoft Office PowerPoint</Application>
  <PresentationFormat>Широкоэкранный</PresentationFormat>
  <Paragraphs>83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2022-12-26T06:06:32Z</dcterms:created>
  <dcterms:modified xsi:type="dcterms:W3CDTF">2022-12-26T08:25:00Z</dcterms:modified>
</cp:coreProperties>
</file>