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4" r:id="rId1"/>
  </p:sldMasterIdLst>
  <p:sldIdLst>
    <p:sldId id="256" r:id="rId2"/>
    <p:sldId id="264" r:id="rId3"/>
    <p:sldId id="259" r:id="rId4"/>
    <p:sldId id="260" r:id="rId5"/>
    <p:sldId id="257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04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83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87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8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0566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23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866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4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45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79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1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1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87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01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8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31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77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E37BD3-C133-5D07-8EEE-EAF9052E9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0"/>
            <a:ext cx="7766936" cy="731520"/>
          </a:xfrm>
        </p:spPr>
        <p:txBody>
          <a:bodyPr/>
          <a:lstStyle/>
          <a:p>
            <a:pPr algn="ctr"/>
            <a:br>
              <a:rPr lang="ru-RU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</a:rPr>
            </a:br>
            <a:br>
              <a:rPr lang="ru-RU" sz="1600" dirty="0">
                <a:solidFill>
                  <a:srgbClr val="2C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No9 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C8EE64D6-DDDE-12E3-BB44-967FF6C35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3228" y="6335141"/>
            <a:ext cx="4314613" cy="44157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700" b="1" dirty="0">
                <a:solidFill>
                  <a:schemeClr val="accent2">
                    <a:lumMod val="75000"/>
                  </a:schemeClr>
                </a:solidFill>
              </a:rPr>
              <a:t>г. Новочеркасск 2024г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96BE36D3-49EA-8292-F584-CB468B9A4145}"/>
              </a:ext>
            </a:extLst>
          </p:cNvPr>
          <p:cNvSpPr txBox="1">
            <a:spLocks/>
          </p:cNvSpPr>
          <p:nvPr/>
        </p:nvSpPr>
        <p:spPr>
          <a:xfrm>
            <a:off x="958427" y="1542161"/>
            <a:ext cx="85935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Мини-проект: «Профессии моей семьи»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id="{A2362E35-DDA6-45B1-FB10-392AB27294C9}"/>
              </a:ext>
            </a:extLst>
          </p:cNvPr>
          <p:cNvSpPr txBox="1">
            <a:spLocks/>
          </p:cNvSpPr>
          <p:nvPr/>
        </p:nvSpPr>
        <p:spPr>
          <a:xfrm>
            <a:off x="4663439" y="4892421"/>
            <a:ext cx="5809443" cy="13458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Проект подготовили: семья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Коренских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+mj-lt"/>
              </a:rPr>
              <a:t>Сарахман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В.А., воспитатель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4A6822-4B7B-74D9-BA83-4910A5EB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33" y="2274528"/>
            <a:ext cx="4060613" cy="406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2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F96035-3C85-E094-E015-F810E9B6D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6" y="0"/>
            <a:ext cx="4092881" cy="27291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81D2EA-05ED-53C3-1EEF-94913C76B1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25" t="2523" r="3475" b="9274"/>
          <a:stretch/>
        </p:blipFill>
        <p:spPr>
          <a:xfrm>
            <a:off x="7873894" y="165133"/>
            <a:ext cx="4043680" cy="333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BFEFA1-C884-35C0-6258-26F36D93E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94" y="3295817"/>
            <a:ext cx="3667866" cy="357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CBE81F-DE70-A818-209E-CB5948F0C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721" y="3498773"/>
            <a:ext cx="2853751" cy="3172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9E8ED-EDD7-9C80-69E9-7546812F1AB5}"/>
              </a:ext>
            </a:extLst>
          </p:cNvPr>
          <p:cNvSpPr txBox="1"/>
          <p:nvPr/>
        </p:nvSpPr>
        <p:spPr>
          <a:xfrm>
            <a:off x="4852432" y="21965"/>
            <a:ext cx="285375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i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нашей семье очень много различных профессий</a:t>
            </a:r>
            <a:br>
              <a:rPr lang="ru-RU" sz="2000" b="1" i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таких как: строитель,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инженер, механик,</a:t>
            </a:r>
            <a:r>
              <a:rPr lang="ru-RU" sz="2000" b="1" i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 и агроном. И сейчас я хочу рассказать о некоторых</a:t>
            </a:r>
            <a:br>
              <a:rPr lang="ru-RU" sz="2000" b="1" i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профессиях своих родственников.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CF41109-CEE1-44A1-D7BC-72CB05294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65" y="2766942"/>
            <a:ext cx="3517861" cy="41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96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0934B-FD9C-BE9D-AE41-AD42F241C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21" y="5099970"/>
            <a:ext cx="11817355" cy="1758030"/>
          </a:xfr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algn="just"/>
            <a:r>
              <a:rPr lang="ru-RU" sz="18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Дедушка </a:t>
            </a:r>
            <a:r>
              <a:rPr lang="ru-RU" sz="18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Коренской</a:t>
            </a:r>
            <a:r>
              <a:rPr lang="ru-RU" sz="18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Николай Константинович и бабушка Анна Васильевна окончили плодоовощной институт им И. В. Мичурина и всю жизнь посвятили работе в сельском хозяйстве. Мы агрономы </a:t>
            </a:r>
            <a:r>
              <a:rPr lang="ru-RU" sz="1800" b="1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плодоовощеводы</a:t>
            </a:r>
            <a:r>
              <a:rPr lang="ru-RU" sz="18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Выращивали яблоки, груши, черешню, клубнику и малину, и кормили этими вкусняшками людей во многих уголках нашей огромной страны. Отправляли продукцию самолетами и вагонами по железной дороге . Особенно северные районы были рады вкусным витаминам . И еще мы выращивали хлеб, а Хлеб - всему голова.</a:t>
            </a:r>
            <a:endParaRPr lang="ru-RU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4415471-8B0F-3AF4-6A69-7A17392407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833" t="30138" b="18459"/>
          <a:stretch/>
        </p:blipFill>
        <p:spPr>
          <a:xfrm>
            <a:off x="223536" y="792880"/>
            <a:ext cx="5760704" cy="4230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66C461E-1687-D978-1041-74AE55BB42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0586" t="7640"/>
          <a:stretch/>
        </p:blipFill>
        <p:spPr>
          <a:xfrm>
            <a:off x="6096000" y="30116"/>
            <a:ext cx="3249180" cy="5043695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одзаголовок 4">
            <a:extLst>
              <a:ext uri="{FF2B5EF4-FFF2-40B4-BE49-F238E27FC236}">
                <a16:creationId xmlns:a16="http://schemas.microsoft.com/office/drawing/2014/main" id="{FEA928F6-B359-C345-FEC4-A7D7EA183D5C}"/>
              </a:ext>
            </a:extLst>
          </p:cNvPr>
          <p:cNvSpPr txBox="1">
            <a:spLocks/>
          </p:cNvSpPr>
          <p:nvPr/>
        </p:nvSpPr>
        <p:spPr>
          <a:xfrm>
            <a:off x="886268" y="186023"/>
            <a:ext cx="4314613" cy="441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Родители моего папы.</a:t>
            </a:r>
          </a:p>
        </p:txBody>
      </p:sp>
    </p:spTree>
    <p:extLst>
      <p:ext uri="{BB962C8B-B14F-4D97-AF65-F5344CB8AC3E}">
        <p14:creationId xmlns:p14="http://schemas.microsoft.com/office/powerpoint/2010/main" val="198559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FD3EB-B23A-6E37-9DFC-5502E2CE1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4" y="746584"/>
            <a:ext cx="4809066" cy="2509520"/>
          </a:xfr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ru-RU" sz="20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Бабушка Леонова Мария Васильевна. Работала на Ростовской кондитерской фабрике 40 лет, технологом кондитерского производства. Следила за технологическим процессом изготовления конфет, качеством и соблюдением техники безопасности на производстве.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FFEBB2-BD32-C948-E525-6DCBA619A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234" t="6018"/>
          <a:stretch/>
        </p:blipFill>
        <p:spPr>
          <a:xfrm>
            <a:off x="7460240" y="0"/>
            <a:ext cx="3898640" cy="6512208"/>
          </a:xfrm>
          <a:ln>
            <a:solidFill>
              <a:schemeClr val="accent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Объект 8">
            <a:extLst>
              <a:ext uri="{FF2B5EF4-FFF2-40B4-BE49-F238E27FC236}">
                <a16:creationId xmlns:a16="http://schemas.microsoft.com/office/drawing/2014/main" id="{88E5A526-0473-9800-BAC7-1CD6E2CE5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827"/>
          <a:stretch/>
        </p:blipFill>
        <p:spPr>
          <a:xfrm>
            <a:off x="5020440" y="103221"/>
            <a:ext cx="2611120" cy="66515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3EE8310-DD4C-0828-3DEC-67AA66DFD6C9}"/>
              </a:ext>
            </a:extLst>
          </p:cNvPr>
          <p:cNvSpPr txBox="1">
            <a:spLocks/>
          </p:cNvSpPr>
          <p:nvPr/>
        </p:nvSpPr>
        <p:spPr>
          <a:xfrm>
            <a:off x="362374" y="3374641"/>
            <a:ext cx="4270586" cy="348335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Дедушка Леонов Борис Васильевич. Работал строителем на производстве 45 лет.</a:t>
            </a:r>
            <a:b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Освоил множество строительных профессий - каменщик, штукатур, маляр, слесарь. Работая каменщиком строил кирпичные дома. Слесарем выполнял все виды изделий из дерева - окна, двери, столы, табуретки, лавки и даже домики для собак.</a:t>
            </a:r>
          </a:p>
        </p:txBody>
      </p:sp>
      <p:sp>
        <p:nvSpPr>
          <p:cNvPr id="6" name="Подзаголовок 4">
            <a:extLst>
              <a:ext uri="{FF2B5EF4-FFF2-40B4-BE49-F238E27FC236}">
                <a16:creationId xmlns:a16="http://schemas.microsoft.com/office/drawing/2014/main" id="{979EABCD-A5C8-1A51-D981-19ADCAF22680}"/>
              </a:ext>
            </a:extLst>
          </p:cNvPr>
          <p:cNvSpPr txBox="1">
            <a:spLocks/>
          </p:cNvSpPr>
          <p:nvPr/>
        </p:nvSpPr>
        <p:spPr>
          <a:xfrm>
            <a:off x="526627" y="147449"/>
            <a:ext cx="4314613" cy="441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Родители моей мамы.</a:t>
            </a:r>
          </a:p>
        </p:txBody>
      </p:sp>
    </p:spTree>
    <p:extLst>
      <p:ext uri="{BB962C8B-B14F-4D97-AF65-F5344CB8AC3E}">
        <p14:creationId xmlns:p14="http://schemas.microsoft.com/office/powerpoint/2010/main" val="22213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57FE2-1A3B-840B-ADB9-0FD4C29F9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62995"/>
            <a:ext cx="2712720" cy="6595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Коренской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Алексей Николаевич.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9C520E0-32B9-2C95-30C8-0B2612F6C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8193" y="86732"/>
            <a:ext cx="4275322" cy="427532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24B127EE-5CC8-79AD-2042-AC3EB85FE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790139"/>
            <a:ext cx="4588193" cy="2434471"/>
          </a:xfr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r>
              <a:rPr lang="ru-RU" sz="20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Уже 23 года, мой папа главный механик. Занимается ремонтом и обслуживанием грузовых машин. Ведёт график плановых проверок состояния оборудования, ведёт закупки необходимых деталей. Проводит инструктаж водителей. 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4DE14B37-AE9B-82D8-B2DD-FB61CD666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286"/>
          <a:stretch/>
        </p:blipFill>
        <p:spPr>
          <a:xfrm>
            <a:off x="8382000" y="1066800"/>
            <a:ext cx="3810000" cy="50911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5B1462F-FA9A-F062-8ACB-5AC163F3DFB0}"/>
              </a:ext>
            </a:extLst>
          </p:cNvPr>
          <p:cNvSpPr txBox="1">
            <a:spLocks/>
          </p:cNvSpPr>
          <p:nvPr/>
        </p:nvSpPr>
        <p:spPr>
          <a:xfrm>
            <a:off x="355600" y="4490853"/>
            <a:ext cx="7778673" cy="2071079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6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26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189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251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314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уже 18 лет, моя мама работает инженером производственного технического отдела. Готовит документы для строительства жилых домов, фабрик, заводов. Наблюдает и контролирую  технологию строительного процесса.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FDBCE10-E5CF-CF0A-FEA5-955DF68E3932}"/>
              </a:ext>
            </a:extLst>
          </p:cNvPr>
          <p:cNvSpPr txBox="1">
            <a:spLocks/>
          </p:cNvSpPr>
          <p:nvPr/>
        </p:nvSpPr>
        <p:spPr>
          <a:xfrm>
            <a:off x="702863" y="3612375"/>
            <a:ext cx="3125393" cy="8452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latin typeface="Arial Black" panose="020B0A04020102020204" pitchFamily="34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+mn-lt"/>
              </a:rPr>
              <a:t>Коренская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 Екатерина Борисовна.</a:t>
            </a:r>
          </a:p>
        </p:txBody>
      </p:sp>
    </p:spTree>
    <p:extLst>
      <p:ext uri="{BB962C8B-B14F-4D97-AF65-F5344CB8AC3E}">
        <p14:creationId xmlns:p14="http://schemas.microsoft.com/office/powerpoint/2010/main" val="2616587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85D26-547E-F2EF-C067-EDC6FEBF7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214" y="378576"/>
            <a:ext cx="4229946" cy="5628640"/>
          </a:xfr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 это я – </a:t>
            </a:r>
            <a:r>
              <a:rPr lang="ru-RU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Коренской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Максим! И я уже определился с профессией. Я точно знаю, что хочу быть военным, чтобы защищать свою Родину!</a:t>
            </a:r>
          </a:p>
        </p:txBody>
      </p:sp>
      <p:pic>
        <p:nvPicPr>
          <p:cNvPr id="7" name="VID-20241017-WA0066">
            <a:hlinkClick r:id="" action="ppaction://media"/>
            <a:extLst>
              <a:ext uri="{FF2B5EF4-FFF2-40B4-BE49-F238E27FC236}">
                <a16:creationId xmlns:a16="http://schemas.microsoft.com/office/drawing/2014/main" id="{FADBE023-0DB4-D4A6-EB84-910E1E69A3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9407" y="167560"/>
            <a:ext cx="3490526" cy="600634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71963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88DF84-0A19-7899-F731-88684E328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5017" y="990600"/>
            <a:ext cx="8216053" cy="4876800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очень нравятся профессии моих родных. Я очень рад что с ними познакомился. </a:t>
            </a:r>
          </a:p>
          <a:p>
            <a:pPr algn="ctr"/>
            <a:endParaRPr lang="ru-RU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моим родителям, бабушкам и дедушкам за помощь в этом проекте.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EE039D0-280F-5E76-4DCF-2BA497546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467" y="2170854"/>
            <a:ext cx="8063653" cy="1646302"/>
          </a:xfrm>
        </p:spPr>
        <p:txBody>
          <a:bodyPr/>
          <a:lstStyle/>
          <a:p>
            <a:r>
              <a:rPr lang="ru-RU" sz="2000" dirty="0"/>
              <a:t> .  </a:t>
            </a:r>
          </a:p>
        </p:txBody>
      </p:sp>
    </p:spTree>
    <p:extLst>
      <p:ext uri="{BB962C8B-B14F-4D97-AF65-F5344CB8AC3E}">
        <p14:creationId xmlns:p14="http://schemas.microsoft.com/office/powerpoint/2010/main" val="70058833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5941</TotalTime>
  <Words>375</Words>
  <Application>Microsoft Office PowerPoint</Application>
  <PresentationFormat>Широкоэкранный</PresentationFormat>
  <Paragraphs>21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Times New Roman</vt:lpstr>
      <vt:lpstr>Trebuchet MS</vt:lpstr>
      <vt:lpstr>Wingdings 3</vt:lpstr>
      <vt:lpstr>Аспект</vt:lpstr>
      <vt:lpstr>  муниципальное бюджетное дошкольное образовательное учреждение детский сад No9 </vt:lpstr>
      <vt:lpstr>Презентация PowerPoint</vt:lpstr>
      <vt:lpstr>Дедушка Коренской Николай Константинович и бабушка Анна Васильевна окончили плодоовощной институт им И. В. Мичурина и всю жизнь посвятили работе в сельском хозяйстве. Мы агрономы плодоовощеводы. Выращивали яблоки, груши, черешню, клубнику и малину, и кормили этими вкусняшками людей во многих уголках нашей огромной страны. Отправляли продукцию самолетами и вагонами по железной дороге . Особенно северные районы были рады вкусным витаминам . И еще мы выращивали хлеб, а Хлеб - всему голова.</vt:lpstr>
      <vt:lpstr>Бабушка Леонова Мария Васильевна. Работала на Ростовской кондитерской фабрике 40 лет, технологом кондитерского производства. Следила за технологическим процессом изготовления конфет, качеством и соблюдением техники безопасности на производстве.</vt:lpstr>
      <vt:lpstr>Коренской Алексей Николаевич.</vt:lpstr>
      <vt:lpstr>А это я – Коренской Максим! И я уже определился с профессией. Я точно знаю, что хочу быть военным, чтобы защищать свою Родину!</vt:lpstr>
      <vt:lpstr> 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Пользователь</cp:lastModifiedBy>
  <cp:revision>5</cp:revision>
  <dcterms:created xsi:type="dcterms:W3CDTF">2024-10-25T06:20:36Z</dcterms:created>
  <dcterms:modified xsi:type="dcterms:W3CDTF">2024-10-30T09:17:11Z</dcterms:modified>
</cp:coreProperties>
</file>