
<file path=[Content_Types].xml><?xml version="1.0" encoding="utf-8"?>
<Types xmlns="http://schemas.openxmlformats.org/package/2006/content-types"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05" r:id="rId5"/>
    <p:sldId id="314" r:id="rId6"/>
    <p:sldId id="307" r:id="rId7"/>
    <p:sldId id="310" r:id="rId8"/>
    <p:sldId id="317" r:id="rId9"/>
    <p:sldId id="316" r:id="rId10"/>
  </p:sldIdLst>
  <p:sldSz cx="12192000" cy="6858000"/>
  <p:notesSz cx="6858000" cy="9144000"/>
  <p:defaultTextStyle>
    <a:defPPr rtl="0">
      <a:defRPr lang="ru-MO"/>
    </a:defPPr>
    <a:lvl1pPr marL="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5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292A"/>
    <a:srgbClr val="A9D7D9"/>
    <a:srgbClr val="93D3D9"/>
    <a:srgbClr val="AAD6FF"/>
    <a:srgbClr val="B2C8CD"/>
    <a:srgbClr val="CCD8D6"/>
    <a:srgbClr val="4F5945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879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>
        <p:guide orient="horz" pos="3385"/>
        <p:guide pos="3840"/>
        <p:guide orient="horz" pos="15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2" d="100"/>
          <a:sy n="72" d="100"/>
        </p:scale>
        <p:origin x="352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pPr rtl="0"/>
            <a:fld id="{D874E27E-5D1F-488F-8842-2EE4665658AB}" type="datetime1">
              <a:rPr lang="ru-RU" smtClean="0"/>
              <a:t>30.10.2024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17369B77-94AB-0344-9EBF-9DB9EE8D3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fld id="{B1CC0895-195D-42AE-A25E-8485D1B75B8A}" type="datetime1">
              <a:rPr lang="ru-RU" noProof="0" smtClean="0"/>
              <a:pPr/>
              <a:t>30.10.2024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0775476F-A808-1F46-A368-07984F6DA22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844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15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003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0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075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0775476F-A808-1F46-A368-07984F6DA22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470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, содержащее текст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ru-MO" sz="4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ru-MO" sz="2400"/>
            </a:lvl1pPr>
            <a:lvl2pPr marL="457200" indent="0" algn="ctr">
              <a:buNone/>
              <a:defRPr lang="ru-MO" sz="2000"/>
            </a:lvl2pPr>
            <a:lvl3pPr marL="914400" indent="0" algn="ctr">
              <a:buNone/>
              <a:defRPr lang="ru-MO" sz="1800"/>
            </a:lvl3pPr>
            <a:lvl4pPr marL="1371600" indent="0" algn="ctr">
              <a:buNone/>
              <a:defRPr lang="ru-MO" sz="1600"/>
            </a:lvl4pPr>
            <a:lvl5pPr marL="1828800" indent="0" algn="ctr">
              <a:buNone/>
              <a:defRPr lang="ru-MO" sz="1600"/>
            </a:lvl5pPr>
            <a:lvl6pPr marL="2286000" indent="0" algn="ctr">
              <a:buNone/>
              <a:defRPr lang="ru-MO" sz="1600"/>
            </a:lvl6pPr>
            <a:lvl7pPr marL="2743200" indent="0" algn="ctr">
              <a:buNone/>
              <a:defRPr lang="ru-MO" sz="1600"/>
            </a:lvl7pPr>
            <a:lvl8pPr marL="3200400" indent="0" algn="ctr">
              <a:buNone/>
              <a:defRPr lang="ru-MO" sz="1600"/>
            </a:lvl8pPr>
            <a:lvl9pPr marL="3657600" indent="0" algn="ctr">
              <a:buNone/>
              <a:defRPr lang="ru-MO"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контен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9" name="Рисунок 8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36" name="Рисунок 35" descr="Дерево крупным планом&#10;&#10;Описание создано автоматически со средней степенью достоверности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Объект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1" name="Текст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38" name="Рисунок 37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Текст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MO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Сравнени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Объект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Рисунок 9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Рисунок 11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ru-MO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ru-MO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ru-MO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7" name="Рисунок 6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MO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ru-MO" sz="3200"/>
            </a:lvl1pPr>
            <a:lvl2pPr>
              <a:defRPr lang="ru-MO" sz="2800"/>
            </a:lvl2pPr>
            <a:lvl3pPr>
              <a:defRPr lang="ru-MO" sz="2400"/>
            </a:lvl3pPr>
            <a:lvl4pPr>
              <a:defRPr lang="ru-MO" sz="2000"/>
            </a:lvl4pPr>
            <a:lvl5pPr>
              <a:defRPr lang="ru-MO" sz="2000"/>
            </a:lvl5pPr>
            <a:lvl6pPr>
              <a:defRPr lang="ru-MO" sz="2000"/>
            </a:lvl6pPr>
            <a:lvl7pPr>
              <a:defRPr lang="ru-MO" sz="2000"/>
            </a:lvl7pPr>
            <a:lvl8pPr>
              <a:defRPr lang="ru-MO" sz="2000"/>
            </a:lvl8pPr>
            <a:lvl9pPr>
              <a:defRPr lang="ru-MO"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MO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ru-MO" sz="3200"/>
            </a:lvl1pPr>
            <a:lvl2pPr marL="457200" indent="0">
              <a:buNone/>
              <a:defRPr lang="ru-MO" sz="2800"/>
            </a:lvl2pPr>
            <a:lvl3pPr marL="914400" indent="0">
              <a:buNone/>
              <a:defRPr lang="ru-MO" sz="2400"/>
            </a:lvl3pPr>
            <a:lvl4pPr marL="1371600" indent="0">
              <a:buNone/>
              <a:defRPr lang="ru-MO" sz="2000"/>
            </a:lvl4pPr>
            <a:lvl5pPr marL="1828800" indent="0">
              <a:buNone/>
              <a:defRPr lang="ru-MO" sz="2000"/>
            </a:lvl5pPr>
            <a:lvl6pPr marL="2286000" indent="0">
              <a:buNone/>
              <a:defRPr lang="ru-MO" sz="2000"/>
            </a:lvl6pPr>
            <a:lvl7pPr marL="2743200" indent="0">
              <a:buNone/>
              <a:defRPr lang="ru-MO" sz="2000"/>
            </a:lvl7pPr>
            <a:lvl8pPr marL="3200400" indent="0">
              <a:buNone/>
              <a:defRPr lang="ru-MO" sz="2000"/>
            </a:lvl8pPr>
            <a:lvl9pPr marL="3657600" indent="0">
              <a:buNone/>
              <a:defRPr lang="ru-MO"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ru-MO" sz="2400"/>
            </a:lvl1pPr>
            <a:lvl2pPr marL="228600">
              <a:buClr>
                <a:srgbClr val="73292A"/>
              </a:buClr>
              <a:defRPr lang="ru-MO" sz="2000"/>
            </a:lvl2pPr>
            <a:lvl3pPr marL="685800">
              <a:buClr>
                <a:srgbClr val="73292A"/>
              </a:buClr>
              <a:defRPr lang="ru-MO" sz="1800"/>
            </a:lvl3pPr>
            <a:lvl4pPr marL="1143000">
              <a:buClr>
                <a:srgbClr val="73292A"/>
              </a:buClr>
              <a:defRPr lang="ru-MO" sz="1600"/>
            </a:lvl4pPr>
            <a:lvl5pPr marL="1600200">
              <a:buClr>
                <a:srgbClr val="73292A"/>
              </a:buClr>
              <a:defRPr lang="ru-MO"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6" name="Рисунок 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Текст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MO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содержимо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ru-MO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ru-MO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ru-MO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Растение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Рисунок 8" descr="Изображение постельного белья, ткани&#10;&#10;Автоматически созданное описание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Рисунок 14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Рисунок 16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ru-MO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ru-MO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 (зеленый цвет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6" name="Рисунок 1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Рисунок 18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ru-MO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ru-MO" sz="2400">
                <a:solidFill>
                  <a:schemeClr val="accent3"/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7" name="Текст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ru-MO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”</a:t>
            </a:r>
          </a:p>
        </p:txBody>
      </p:sp>
      <p:sp>
        <p:nvSpPr>
          <p:cNvPr id="28" name="Текст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ru-MO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6" name="Рисунок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5" name="Текст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4" name="Текст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Рисунок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Текст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8" name="Текст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Рисунок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7" name="Текст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Текст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7" name="Рисунок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2" name="Текст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1" name="Текст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MO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MO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MO" sz="4400" kern="1200">
          <a:solidFill>
            <a:schemeClr val="accent3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ru-MO"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MO"/>
      </a:defPPr>
      <a:lvl1pPr marL="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0600" y="2894583"/>
            <a:ext cx="4947920" cy="1068833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Все профессии нужны, все профессии важны!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1378665"/>
            <a:ext cx="3043936" cy="871728"/>
          </a:xfrm>
        </p:spPr>
        <p:txBody>
          <a:bodyPr rtlCol="0">
            <a:noAutofit/>
          </a:bodyPr>
          <a:lstStyle>
            <a:defPPr>
              <a:defRPr lang="ru-MO"/>
            </a:defPPr>
          </a:lstStyle>
          <a:p>
            <a:pPr rtl="0"/>
            <a:r>
              <a:rPr lang="ru-RU" sz="2800" dirty="0">
                <a:latin typeface="+mj-lt"/>
              </a:rPr>
              <a:t>Проект «Профессии моих родителей»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202AA83-D15D-06B7-7F00-44861A4D41CB}"/>
              </a:ext>
            </a:extLst>
          </p:cNvPr>
          <p:cNvSpPr txBox="1">
            <a:spLocks/>
          </p:cNvSpPr>
          <p:nvPr/>
        </p:nvSpPr>
        <p:spPr>
          <a:xfrm>
            <a:off x="2556221" y="-19251"/>
            <a:ext cx="7766936" cy="7315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ru-MO"/>
            </a:defPPr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MO" sz="4600" kern="1200">
                <a:solidFill>
                  <a:schemeClr val="accent3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br>
              <a:rPr lang="ru-RU">
                <a:solidFill>
                  <a:srgbClr val="2C2D2E"/>
                </a:solidFill>
              </a:rPr>
            </a:br>
            <a:br>
              <a:rPr lang="ru-RU" sz="1600">
                <a:solidFill>
                  <a:srgbClr val="2C2D2E"/>
                </a:solidFill>
                <a:cs typeface="Times New Roman" panose="02020603050405020304" pitchFamily="18" charset="0"/>
              </a:rPr>
            </a:br>
            <a:r>
              <a:rPr lang="ru-RU" sz="1600" b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sz="1600" b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1600" b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детский сад No9 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78033F3F-6497-149D-9015-C739D0FE555D}"/>
              </a:ext>
            </a:extLst>
          </p:cNvPr>
          <p:cNvSpPr txBox="1">
            <a:spLocks/>
          </p:cNvSpPr>
          <p:nvPr/>
        </p:nvSpPr>
        <p:spPr>
          <a:xfrm>
            <a:off x="6118352" y="5472820"/>
            <a:ext cx="5809443" cy="13458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Проект подготовили: </a:t>
            </a:r>
          </a:p>
          <a:p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Сарахман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В.А., воспитатель,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семья Корневых.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B31FC1-45C1-5176-AA39-E93E8EAA9E3F}"/>
              </a:ext>
            </a:extLst>
          </p:cNvPr>
          <p:cNvSpPr txBox="1"/>
          <p:nvPr/>
        </p:nvSpPr>
        <p:spPr>
          <a:xfrm>
            <a:off x="5627077" y="6449307"/>
            <a:ext cx="235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73292A"/>
                </a:solidFill>
              </a:rPr>
              <a:t>г. Новочеркасск, 2024г.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7E564-4283-8AE2-ADD2-7B3FFCFA2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262" y="1927268"/>
            <a:ext cx="3492687" cy="912185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ЗАДАЧА: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CFA000-38C2-F344-E543-424833904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4626" y="2839453"/>
            <a:ext cx="3492687" cy="1443787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b="1" dirty="0"/>
              <a:t>УЗНАТЬ У РОДИТЕЛЕЙ  ГДЕ ОНИ ПОЛУЧИЛИ ОБРАЗОВАНИЕ ПО ЭТИМ ПРОФЕССИЯМ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EA50C94-056B-1AEE-84A8-C61C943E1D90}"/>
              </a:ext>
            </a:extLst>
          </p:cNvPr>
          <p:cNvSpPr txBox="1">
            <a:spLocks/>
          </p:cNvSpPr>
          <p:nvPr/>
        </p:nvSpPr>
        <p:spPr>
          <a:xfrm>
            <a:off x="324051" y="2107933"/>
            <a:ext cx="3784092" cy="7315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defPPr>
              <a:defRPr lang="ru-MO"/>
            </a:defPPr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MO" sz="4400" kern="1200">
                <a:solidFill>
                  <a:schemeClr val="accent3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ru-RU" dirty="0"/>
              <a:t>Основная цель: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8B3DA093-FAED-6D5C-5A2F-0F117C9EFFA3}"/>
              </a:ext>
            </a:extLst>
          </p:cNvPr>
          <p:cNvSpPr txBox="1">
            <a:spLocks/>
          </p:cNvSpPr>
          <p:nvPr/>
        </p:nvSpPr>
        <p:spPr>
          <a:xfrm>
            <a:off x="615456" y="2839453"/>
            <a:ext cx="3301919" cy="1799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MO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ru-MO"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ru-MO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ru-MO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ru-MO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ru-MO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MO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MO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MO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MO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ПОЗНАКОМИТЬСЯ С ПРОФЕССИЯМИ СВОЕЙ СЕМЬИ</a:t>
            </a:r>
          </a:p>
          <a:p>
            <a:endParaRPr lang="ru-RU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58F34E-5874-29C0-6312-BCB14DED9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779" y="1927268"/>
            <a:ext cx="3893097" cy="29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80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Заголовок 76">
            <a:extLst>
              <a:ext uri="{FF2B5EF4-FFF2-40B4-BE49-F238E27FC236}">
                <a16:creationId xmlns:a16="http://schemas.microsoft.com/office/drawing/2014/main" id="{D9A0AA8E-BE3B-E949-89DB-0208EE4A6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>
                <a:solidFill>
                  <a:schemeClr val="accent3"/>
                </a:solidFill>
                <a:ea typeface="Baskerville" panose="02020502070401020303" pitchFamily="18" charset="0"/>
                <a:cs typeface="Times New Roman"/>
              </a:rPr>
              <a:t>Знакомьтесь с </a:t>
            </a:r>
            <a:r>
              <a:rPr lang="ru-RU" dirty="0">
                <a:ea typeface="Baskerville" panose="02020502070401020303" pitchFamily="18" charset="0"/>
                <a:cs typeface="Times New Roman"/>
              </a:rPr>
              <a:t>моей семьей</a:t>
            </a:r>
            <a:endParaRPr lang="ru-RU" dirty="0"/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id="{B8A775F3-D483-728E-181B-869ED9CBDF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92694" y="5248986"/>
            <a:ext cx="2194560" cy="27432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sz="1800" b="1" dirty="0"/>
              <a:t>Корнева Лена</a:t>
            </a: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AD3E159C-8F18-6271-D733-C11E52BA16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82873" y="4735885"/>
            <a:ext cx="2194560" cy="35560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Это моя мама</a:t>
            </a: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id="{3B78A704-3F4C-BA60-E2A0-78C04422CC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82873" y="5273727"/>
            <a:ext cx="2194560" cy="27432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sz="1800" b="1" dirty="0"/>
              <a:t>Корнева Гуля</a:t>
            </a: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56569593-FAD4-3D3C-5FB2-6E9C7B4A065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26943" y="4735885"/>
            <a:ext cx="2194560" cy="35560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Это мой папа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B7455CD5-CB03-E684-FC3F-FE70DF6C47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22945" y="5337886"/>
            <a:ext cx="2697428" cy="27432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sz="1800" b="1" dirty="0"/>
              <a:t>Корнев Дима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81227D3-F964-8FCA-9C7D-F5B249A2AA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753343-82B8-838D-9717-1489C6896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3</a:t>
            </a:fld>
            <a:endParaRPr lang="ru-RU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5834714A-30E5-1402-3186-6120A97351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90148" y="4751128"/>
            <a:ext cx="2339330" cy="325114"/>
          </a:xfrm>
        </p:spPr>
        <p:txBody>
          <a:bodyPr/>
          <a:lstStyle/>
          <a:p>
            <a:r>
              <a:rPr lang="ru-RU" dirty="0"/>
              <a:t>Я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8AF5505-3405-2E1C-708E-CAD8655829E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t="3377" b="3377"/>
          <a:stretch>
            <a:fillRect/>
          </a:stretch>
        </p:blipFill>
        <p:spPr>
          <a:xfrm>
            <a:off x="4584121" y="1404430"/>
            <a:ext cx="3158578" cy="3161014"/>
          </a:xfr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B097CE1-FF03-1FA3-E6D1-1DFC7E01477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/>
          <a:srcRect t="9226" b="9226"/>
          <a:stretch>
            <a:fillRect/>
          </a:stretch>
        </p:blipFill>
        <p:spPr>
          <a:xfrm>
            <a:off x="8122945" y="1519821"/>
            <a:ext cx="2927972" cy="2930232"/>
          </a:xfr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B15B4CC-3B47-59D3-FEE0-1057E7D38BD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 t="21853" r="25198" b="21853"/>
          <a:stretch/>
        </p:blipFill>
        <p:spPr>
          <a:xfrm>
            <a:off x="1650470" y="1373613"/>
            <a:ext cx="2479008" cy="3316649"/>
          </a:xfrm>
        </p:spPr>
      </p:pic>
    </p:spTree>
    <p:extLst>
      <p:ext uri="{BB962C8B-B14F-4D97-AF65-F5344CB8AC3E}">
        <p14:creationId xmlns:p14="http://schemas.microsoft.com/office/powerpoint/2010/main" val="2276839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54157-869F-9BBE-CFCF-717129CA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>
                <a:solidFill>
                  <a:schemeClr val="accent3"/>
                </a:solidFill>
              </a:rPr>
              <a:t>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9AC05D-560D-1665-8879-549C0B4ED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028" y="1838579"/>
            <a:ext cx="4582434" cy="2697480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marL="0" indent="0" rtl="0">
              <a:lnSpc>
                <a:spcPct val="100000"/>
              </a:lnSpc>
              <a:buNone/>
            </a:pPr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Мой папа по профессии  военнослужащий. Образование он получил в Тульском артиллерийском инженерном институте . Первый контракт с МО  заключил в 2007 г. </a:t>
            </a:r>
          </a:p>
          <a:p>
            <a:pPr marL="0" indent="0" rtl="0">
              <a:lnSpc>
                <a:spcPct val="100000"/>
              </a:lnSpc>
              <a:buNone/>
            </a:pPr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Папина профессия очень важна ,                он защищает нашу Родину !</a:t>
            </a:r>
            <a:endParaRPr lang="ru-RU" dirty="0">
              <a:solidFill>
                <a:schemeClr val="accent3"/>
              </a:solidFill>
              <a:cs typeface="Calibri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F088D1-E89A-FD55-EB44-494117745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026A48-6EF8-D4D0-2C6E-1F96935EA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4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F2A37B8-0EA0-C36E-1D9B-C66591EB5E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79" t="729" r="16803" b="1"/>
          <a:stretch/>
        </p:blipFill>
        <p:spPr>
          <a:xfrm>
            <a:off x="7151571" y="1043958"/>
            <a:ext cx="2984393" cy="40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00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54157-869F-9BBE-CFCF-717129CA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>
                <a:solidFill>
                  <a:schemeClr val="accent3"/>
                </a:solidFill>
              </a:rPr>
              <a:t>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9AC05D-560D-1665-8879-549C0B4ED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359" y="1083212"/>
            <a:ext cx="4432575" cy="4236025"/>
          </a:xfrm>
        </p:spPr>
        <p:txBody>
          <a:bodyPr rtlCol="0">
            <a:normAutofit fontScale="92500" lnSpcReduction="10000"/>
          </a:bodyPr>
          <a:lstStyle>
            <a:defPPr>
              <a:defRPr lang="ru-MO"/>
            </a:defPPr>
          </a:lstStyle>
          <a:p>
            <a:pPr marL="0" indent="0" rtl="0">
              <a:lnSpc>
                <a:spcPct val="100000"/>
              </a:lnSpc>
              <a:buNone/>
            </a:pPr>
            <a:r>
              <a:rPr lang="ru-RU" b="1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У моей мамы две профессии, первая и самая важная, это фельдшер, она училась в Волгоградском медицинском колледже. Потом она поступила Волгоградский государственный университет,  и получила вторую профессию - специалист по социальной работе.  </a:t>
            </a:r>
          </a:p>
          <a:p>
            <a:pPr marL="0" indent="0" rtl="0">
              <a:lnSpc>
                <a:spcPct val="100000"/>
              </a:lnSpc>
              <a:buNone/>
            </a:pPr>
            <a:r>
              <a:rPr lang="ru-RU" b="1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Сейчас моя мама работает медицинской сестрой в стоматологии, работает она очень давно с 2007 г., она очень любит свою работу, ей нравится помогать людям .</a:t>
            </a:r>
            <a:endParaRPr lang="ru-RU" b="1" dirty="0">
              <a:solidFill>
                <a:schemeClr val="accent3"/>
              </a:solidFill>
              <a:cs typeface="Calibri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F088D1-E89A-FD55-EB44-494117745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026A48-6EF8-D4D0-2C6E-1F96935EA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5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6D07C3-FD97-94E9-C932-08A7ADC88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156" y="843420"/>
            <a:ext cx="2297946" cy="353247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1C16FB7-AB35-3D80-EDE7-0D9745E31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958210" y="843420"/>
            <a:ext cx="2297946" cy="385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67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>
            <a:defPPr>
              <a:defRPr lang="ru-MO"/>
            </a:defPPr>
          </a:lstStyle>
          <a:p>
            <a:pPr rtl="0"/>
            <a:r>
              <a:rPr lang="ru-RU" dirty="0"/>
              <a:t>Спасибо за внимание!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AF5CF3F-E5EF-5769-3F83-24ADB4412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2346" y="561521"/>
            <a:ext cx="4489431" cy="5199567"/>
          </a:xfrm>
        </p:spPr>
        <p:txBody>
          <a:bodyPr rtlCol="0">
            <a:noAutofit/>
          </a:bodyPr>
          <a:lstStyle>
            <a:defPPr>
              <a:defRPr lang="ru-MO"/>
            </a:defPPr>
          </a:lstStyle>
          <a:p>
            <a:pPr algn="just" rtl="0"/>
            <a:r>
              <a:rPr lang="ru-RU" b="1" dirty="0">
                <a:latin typeface="+mn-lt"/>
              </a:rPr>
              <a:t>У  моих родителей очень интересные и нужные профессии. Узнавая о профессиях своих родителей, я получила первые знания о профессиях. </a:t>
            </a:r>
          </a:p>
          <a:p>
            <a:pPr algn="just" rtl="0"/>
            <a:endParaRPr lang="ru-RU" b="1" dirty="0">
              <a:latin typeface="+mn-lt"/>
            </a:endParaRPr>
          </a:p>
          <a:p>
            <a:pPr algn="just" rtl="0"/>
            <a:r>
              <a:rPr lang="ru-RU" b="1" dirty="0">
                <a:latin typeface="+mn-lt"/>
              </a:rPr>
              <a:t>Я пока ещё не знаю кем хочу стать, но знаю, что мои родные мне в этом помогут!</a:t>
            </a:r>
          </a:p>
        </p:txBody>
      </p:sp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Times New Roman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995_TF56410444_Win32" id="{D0524A03-AA06-424F-8535-98963A5C8ECD}" vid="{C2754639-684A-4B5A-914E-EA25D604847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9CED55E8F8543BEFD54205924B97E" ma:contentTypeVersion="15" ma:contentTypeDescription="Create a new document." ma:contentTypeScope="" ma:versionID="7934cfc98febfa177962bc8a36be076c">
  <xsd:schema xmlns:xsd="http://www.w3.org/2001/XMLSchema" xmlns:xs="http://www.w3.org/2001/XMLSchema" xmlns:p="http://schemas.microsoft.com/office/2006/metadata/properties" xmlns:ns2="4f0d45a2-344c-4fe0-9811-4277bf2c2e17" xmlns:ns3="bb13cd20-357b-48a5-aff4-3bb4b52aae3e" targetNamespace="http://schemas.microsoft.com/office/2006/metadata/properties" ma:root="true" ma:fieldsID="aa190bc864bcebc737c679dbb323a16d" ns2:_="" ns3:_="">
    <xsd:import namespace="4f0d45a2-344c-4fe0-9811-4277bf2c2e17"/>
    <xsd:import namespace="bb13cd20-357b-48a5-aff4-3bb4b52aa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d45a2-344c-4fe0-9811-4277bf2c2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42cf434-6fa7-423d-b9b2-a30b23ae4b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3cd20-357b-48a5-aff4-3bb4b52aa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435a69-c5f6-4b2d-823a-b7e1eae613dc}" ma:internalName="TaxCatchAll" ma:showField="CatchAllData" ma:web="bb13cd20-357b-48a5-aff4-3bb4b52aae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13cd20-357b-48a5-aff4-3bb4b52aae3e" xsi:nil="true"/>
    <MediaServiceKeyPoints xmlns="4f0d45a2-344c-4fe0-9811-4277bf2c2e17" xsi:nil="true"/>
    <lcf76f155ced4ddcb4097134ff3c332f xmlns="4f0d45a2-344c-4fe0-9811-4277bf2c2e1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81E8B4-8BDD-415B-94AB-2A31BADE7B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d45a2-344c-4fe0-9811-4277bf2c2e17"/>
    <ds:schemaRef ds:uri="bb13cd20-357b-48a5-aff4-3bb4b52aa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  <ds:schemaRef ds:uri="bb13cd20-357b-48a5-aff4-3bb4b52aae3e"/>
    <ds:schemaRef ds:uri="4f0d45a2-344c-4fe0-9811-4277bf2c2e17"/>
  </ds:schemaRefs>
</ds:datastoreItem>
</file>

<file path=customXml/itemProps3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{7DAB49C0-369D-4F13-916B-051CD03DFA75}tf56410444_win32</Template>
  <TotalTime>7284</TotalTime>
  <Words>244</Words>
  <Application>Microsoft Office PowerPoint</Application>
  <PresentationFormat>Широкоэкранный</PresentationFormat>
  <Paragraphs>40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Baskerville</vt:lpstr>
      <vt:lpstr>Calibri</vt:lpstr>
      <vt:lpstr>Gill Sans Light</vt:lpstr>
      <vt:lpstr>Gill Sans Nova</vt:lpstr>
      <vt:lpstr>Gill Sans Nova Light</vt:lpstr>
      <vt:lpstr>Times New Roman</vt:lpstr>
      <vt:lpstr>Тема Office</vt:lpstr>
      <vt:lpstr>Все профессии нужны, все профессии важны!</vt:lpstr>
      <vt:lpstr>ЗАДАЧА:</vt:lpstr>
      <vt:lpstr>Знакомьтесь с моей семьей</vt:lpstr>
      <vt:lpstr> </vt:lpstr>
      <vt:lpstr>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Пользователь</cp:lastModifiedBy>
  <cp:revision>4</cp:revision>
  <dcterms:created xsi:type="dcterms:W3CDTF">2024-10-25T07:48:32Z</dcterms:created>
  <dcterms:modified xsi:type="dcterms:W3CDTF">2024-10-30T09:41:05Z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0x0101003AB9CED55E8F8543BEFD54205924B97E</vt:lpwstr>
  </property>
</Properties>
</file>