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AF632E-4328-4DFA-8CB9-6400DED15A5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F9E5A79-672F-4184-A04F-1D4A2E965548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</a:rPr>
            <a:t>Семейный тур выходного дня</a:t>
          </a:r>
        </a:p>
      </dgm:t>
    </dgm:pt>
    <dgm:pt modelId="{A7BD498C-FEDA-4A71-BA0B-154370D70561}" type="parTrans" cxnId="{A9167D95-8E18-4D30-B943-3C4F60D34F69}">
      <dgm:prSet/>
      <dgm:spPr/>
      <dgm:t>
        <a:bodyPr/>
        <a:lstStyle/>
        <a:p>
          <a:endParaRPr lang="ru-RU"/>
        </a:p>
      </dgm:t>
    </dgm:pt>
    <dgm:pt modelId="{99D0F96C-67E0-47B9-97D7-2FB2587A3B37}" type="sibTrans" cxnId="{A9167D95-8E18-4D30-B943-3C4F60D34F69}">
      <dgm:prSet/>
      <dgm:spPr/>
      <dgm:t>
        <a:bodyPr/>
        <a:lstStyle/>
        <a:p>
          <a:endParaRPr lang="ru-RU"/>
        </a:p>
      </dgm:t>
    </dgm:pt>
    <dgm:pt modelId="{42DC5C40-CA3B-401C-9C6D-E27BECFCE792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Генеалогическое древо семьи</a:t>
          </a:r>
        </a:p>
      </dgm:t>
    </dgm:pt>
    <dgm:pt modelId="{E97DFCCD-CFFF-4CAA-A5C4-DE4A80ED4B8C}" type="parTrans" cxnId="{F1491310-5569-42FE-A469-2DA548601506}">
      <dgm:prSet/>
      <dgm:spPr/>
      <dgm:t>
        <a:bodyPr/>
        <a:lstStyle/>
        <a:p>
          <a:endParaRPr lang="ru-RU"/>
        </a:p>
      </dgm:t>
    </dgm:pt>
    <dgm:pt modelId="{1561CE67-C08A-489A-BA7E-D0C5B43E81A7}" type="sibTrans" cxnId="{F1491310-5569-42FE-A469-2DA548601506}">
      <dgm:prSet/>
      <dgm:spPr/>
      <dgm:t>
        <a:bodyPr/>
        <a:lstStyle/>
        <a:p>
          <a:endParaRPr lang="ru-RU"/>
        </a:p>
      </dgm:t>
    </dgm:pt>
    <dgm:pt modelId="{A1894E8C-B8C7-440B-BAE2-E21A7FD9505D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Новый год-семейный праздник</a:t>
          </a:r>
        </a:p>
      </dgm:t>
    </dgm:pt>
    <dgm:pt modelId="{AEEA7894-FF03-47D5-A004-44E4F9CA8599}" type="parTrans" cxnId="{5A4F9ED1-9D63-45C5-96D3-D620A914410F}">
      <dgm:prSet/>
      <dgm:spPr/>
      <dgm:t>
        <a:bodyPr/>
        <a:lstStyle/>
        <a:p>
          <a:endParaRPr lang="ru-RU"/>
        </a:p>
      </dgm:t>
    </dgm:pt>
    <dgm:pt modelId="{FC3786CF-622A-4E4F-91B4-0CF7804FFCA7}" type="sibTrans" cxnId="{5A4F9ED1-9D63-45C5-96D3-D620A914410F}">
      <dgm:prSet/>
      <dgm:spPr/>
      <dgm:t>
        <a:bodyPr/>
        <a:lstStyle/>
        <a:p>
          <a:endParaRPr lang="ru-RU"/>
        </a:p>
      </dgm:t>
    </dgm:pt>
    <dgm:pt modelId="{35E3734D-21B2-456E-9321-B5CBB2DAA7A7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Семейные традиции/Традиции моей семьи</a:t>
          </a:r>
        </a:p>
      </dgm:t>
    </dgm:pt>
    <dgm:pt modelId="{956DDA8D-F50B-49F1-9A5D-D97ADAFBD4AC}" type="parTrans" cxnId="{0889BC38-C984-4351-8711-FFB6C398BDB0}">
      <dgm:prSet/>
      <dgm:spPr/>
      <dgm:t>
        <a:bodyPr/>
        <a:lstStyle/>
        <a:p>
          <a:endParaRPr lang="ru-RU"/>
        </a:p>
      </dgm:t>
    </dgm:pt>
    <dgm:pt modelId="{2F090993-5EE1-4DC9-915F-4CA0D567AC2A}" type="sibTrans" cxnId="{0889BC38-C984-4351-8711-FFB6C398BDB0}">
      <dgm:prSet/>
      <dgm:spPr/>
      <dgm:t>
        <a:bodyPr/>
        <a:lstStyle/>
        <a:p>
          <a:endParaRPr lang="ru-RU"/>
        </a:p>
      </dgm:t>
    </dgm:pt>
    <dgm:pt modelId="{62910367-7314-40E3-A19C-06C741F4AF1F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Читаем всей семьей/Читающая мама-читающая семья</a:t>
          </a:r>
        </a:p>
      </dgm:t>
    </dgm:pt>
    <dgm:pt modelId="{857DE68F-64A6-4E12-9344-E959C863F29C}" type="parTrans" cxnId="{4E96A51E-9CF9-4EDA-BBAB-C0AB3B74C484}">
      <dgm:prSet/>
      <dgm:spPr/>
      <dgm:t>
        <a:bodyPr/>
        <a:lstStyle/>
        <a:p>
          <a:endParaRPr lang="ru-RU"/>
        </a:p>
      </dgm:t>
    </dgm:pt>
    <dgm:pt modelId="{7EDB7C01-7132-417E-A8B7-1CA5A29C1EF4}" type="sibTrans" cxnId="{4E96A51E-9CF9-4EDA-BBAB-C0AB3B74C484}">
      <dgm:prSet/>
      <dgm:spPr/>
      <dgm:t>
        <a:bodyPr/>
        <a:lstStyle/>
        <a:p>
          <a:endParaRPr lang="ru-RU"/>
        </a:p>
      </dgm:t>
    </dgm:pt>
    <dgm:pt modelId="{36C55BF8-495A-42A2-919A-C807582D5C34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</a:rPr>
            <a:t>Семейный отдых</a:t>
          </a:r>
        </a:p>
      </dgm:t>
    </dgm:pt>
    <dgm:pt modelId="{4CE663B2-6E32-4F03-8CF3-7474DC4A3372}" type="parTrans" cxnId="{7403BFAD-1CFD-4817-AABD-37FDB758E592}">
      <dgm:prSet/>
      <dgm:spPr/>
      <dgm:t>
        <a:bodyPr/>
        <a:lstStyle/>
        <a:p>
          <a:endParaRPr lang="ru-RU"/>
        </a:p>
      </dgm:t>
    </dgm:pt>
    <dgm:pt modelId="{303B7D5A-531B-443B-9584-9FA0A7CF4B56}" type="sibTrans" cxnId="{7403BFAD-1CFD-4817-AABD-37FDB758E592}">
      <dgm:prSet/>
      <dgm:spPr/>
      <dgm:t>
        <a:bodyPr/>
        <a:lstStyle/>
        <a:p>
          <a:endParaRPr lang="ru-RU"/>
        </a:p>
      </dgm:t>
    </dgm:pt>
    <dgm:pt modelId="{FC601E3A-0D19-4124-8F0E-746BE9330A1F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Наш четвероногий друг</a:t>
          </a:r>
        </a:p>
      </dgm:t>
    </dgm:pt>
    <dgm:pt modelId="{AB6F7888-EEA4-422C-B639-51329179B6F7}" type="parTrans" cxnId="{2A7F2BC3-F1E5-4D69-A38B-344383AD66D3}">
      <dgm:prSet/>
      <dgm:spPr/>
      <dgm:t>
        <a:bodyPr/>
        <a:lstStyle/>
        <a:p>
          <a:endParaRPr lang="ru-RU"/>
        </a:p>
      </dgm:t>
    </dgm:pt>
    <dgm:pt modelId="{447EAA54-3972-41CB-8CBB-70C2ADA2991C}" type="sibTrans" cxnId="{2A7F2BC3-F1E5-4D69-A38B-344383AD66D3}">
      <dgm:prSet/>
      <dgm:spPr/>
      <dgm:t>
        <a:bodyPr/>
        <a:lstStyle/>
        <a:p>
          <a:endParaRPr lang="ru-RU"/>
        </a:p>
      </dgm:t>
    </dgm:pt>
    <dgm:pt modelId="{F2B9416E-C6B3-49E0-9F01-EFA175B878FC}">
      <dgm:prSet phldrT="[Текст]"/>
      <dgm:spPr/>
      <dgm:t>
        <a:bodyPr/>
        <a:lstStyle/>
        <a:p>
          <a:r>
            <a:rPr lang="ru-RU" dirty="0">
              <a:solidFill>
                <a:srgbClr val="C00000"/>
              </a:solidFill>
            </a:rPr>
            <a:t>Семейные реликвии</a:t>
          </a:r>
        </a:p>
      </dgm:t>
    </dgm:pt>
    <dgm:pt modelId="{33529215-99F8-4C04-B7F4-4083024FB1D1}" type="parTrans" cxnId="{FFA56126-CDA9-4CDD-9F1F-71BA2EDC5535}">
      <dgm:prSet/>
      <dgm:spPr/>
      <dgm:t>
        <a:bodyPr/>
        <a:lstStyle/>
        <a:p>
          <a:endParaRPr lang="ru-RU"/>
        </a:p>
      </dgm:t>
    </dgm:pt>
    <dgm:pt modelId="{E6C5CBA2-54B8-42F2-8D8A-D6D6C4E1E612}" type="sibTrans" cxnId="{FFA56126-CDA9-4CDD-9F1F-71BA2EDC5535}">
      <dgm:prSet/>
      <dgm:spPr/>
      <dgm:t>
        <a:bodyPr/>
        <a:lstStyle/>
        <a:p>
          <a:endParaRPr lang="ru-RU"/>
        </a:p>
      </dgm:t>
    </dgm:pt>
    <dgm:pt modelId="{F5AFD752-CA95-43C4-A208-CF0ED720F561}" type="pres">
      <dgm:prSet presAssocID="{9AAF632E-4328-4DFA-8CB9-6400DED15A5E}" presName="diagram" presStyleCnt="0">
        <dgm:presLayoutVars>
          <dgm:dir/>
          <dgm:resizeHandles val="exact"/>
        </dgm:presLayoutVars>
      </dgm:prSet>
      <dgm:spPr/>
    </dgm:pt>
    <dgm:pt modelId="{36A9F5FC-5A40-4F1A-BD74-9E0BB9B9228C}" type="pres">
      <dgm:prSet presAssocID="{3F9E5A79-672F-4184-A04F-1D4A2E965548}" presName="node" presStyleLbl="node1" presStyleIdx="0" presStyleCnt="8">
        <dgm:presLayoutVars>
          <dgm:bulletEnabled val="1"/>
        </dgm:presLayoutVars>
      </dgm:prSet>
      <dgm:spPr/>
    </dgm:pt>
    <dgm:pt modelId="{1F26F2A5-0F4E-4328-9ED3-4DBF8EBAE1E6}" type="pres">
      <dgm:prSet presAssocID="{99D0F96C-67E0-47B9-97D7-2FB2587A3B37}" presName="sibTrans" presStyleCnt="0"/>
      <dgm:spPr/>
    </dgm:pt>
    <dgm:pt modelId="{D6337960-F223-4762-853F-A4CE85FF84E9}" type="pres">
      <dgm:prSet presAssocID="{42DC5C40-CA3B-401C-9C6D-E27BECFCE792}" presName="node" presStyleLbl="node1" presStyleIdx="1" presStyleCnt="8">
        <dgm:presLayoutVars>
          <dgm:bulletEnabled val="1"/>
        </dgm:presLayoutVars>
      </dgm:prSet>
      <dgm:spPr/>
    </dgm:pt>
    <dgm:pt modelId="{1C6173BD-8BB8-4ED0-A815-0AE1A23CA10D}" type="pres">
      <dgm:prSet presAssocID="{1561CE67-C08A-489A-BA7E-D0C5B43E81A7}" presName="sibTrans" presStyleCnt="0"/>
      <dgm:spPr/>
    </dgm:pt>
    <dgm:pt modelId="{F79527F5-D603-474F-BEA9-995DC1A8DF1D}" type="pres">
      <dgm:prSet presAssocID="{A1894E8C-B8C7-440B-BAE2-E21A7FD9505D}" presName="node" presStyleLbl="node1" presStyleIdx="2" presStyleCnt="8">
        <dgm:presLayoutVars>
          <dgm:bulletEnabled val="1"/>
        </dgm:presLayoutVars>
      </dgm:prSet>
      <dgm:spPr/>
    </dgm:pt>
    <dgm:pt modelId="{527F2C72-2FC0-41D1-851B-947AE19791C0}" type="pres">
      <dgm:prSet presAssocID="{FC3786CF-622A-4E4F-91B4-0CF7804FFCA7}" presName="sibTrans" presStyleCnt="0"/>
      <dgm:spPr/>
    </dgm:pt>
    <dgm:pt modelId="{D9AA75B2-D012-41F1-9D49-995736A7D1F1}" type="pres">
      <dgm:prSet presAssocID="{35E3734D-21B2-456E-9321-B5CBB2DAA7A7}" presName="node" presStyleLbl="node1" presStyleIdx="3" presStyleCnt="8">
        <dgm:presLayoutVars>
          <dgm:bulletEnabled val="1"/>
        </dgm:presLayoutVars>
      </dgm:prSet>
      <dgm:spPr/>
    </dgm:pt>
    <dgm:pt modelId="{2AE4E794-DB10-48A9-85C3-92D3556CB12E}" type="pres">
      <dgm:prSet presAssocID="{2F090993-5EE1-4DC9-915F-4CA0D567AC2A}" presName="sibTrans" presStyleCnt="0"/>
      <dgm:spPr/>
    </dgm:pt>
    <dgm:pt modelId="{087A1B85-95BF-4F2C-8742-264D1B3E1A06}" type="pres">
      <dgm:prSet presAssocID="{62910367-7314-40E3-A19C-06C741F4AF1F}" presName="node" presStyleLbl="node1" presStyleIdx="4" presStyleCnt="8">
        <dgm:presLayoutVars>
          <dgm:bulletEnabled val="1"/>
        </dgm:presLayoutVars>
      </dgm:prSet>
      <dgm:spPr/>
    </dgm:pt>
    <dgm:pt modelId="{C789D6C0-4B64-44F5-A05B-144CA54F0EBE}" type="pres">
      <dgm:prSet presAssocID="{7EDB7C01-7132-417E-A8B7-1CA5A29C1EF4}" presName="sibTrans" presStyleCnt="0"/>
      <dgm:spPr/>
    </dgm:pt>
    <dgm:pt modelId="{679ECD9D-72D3-4DCB-B452-2362ABA80E9F}" type="pres">
      <dgm:prSet presAssocID="{36C55BF8-495A-42A2-919A-C807582D5C34}" presName="node" presStyleLbl="node1" presStyleIdx="5" presStyleCnt="8">
        <dgm:presLayoutVars>
          <dgm:bulletEnabled val="1"/>
        </dgm:presLayoutVars>
      </dgm:prSet>
      <dgm:spPr/>
    </dgm:pt>
    <dgm:pt modelId="{43861DE3-6F93-4FFC-9976-26A25BA62BC1}" type="pres">
      <dgm:prSet presAssocID="{303B7D5A-531B-443B-9584-9FA0A7CF4B56}" presName="sibTrans" presStyleCnt="0"/>
      <dgm:spPr/>
    </dgm:pt>
    <dgm:pt modelId="{B3CB76CD-729A-45C1-A9A2-131A136F04BC}" type="pres">
      <dgm:prSet presAssocID="{FC601E3A-0D19-4124-8F0E-746BE9330A1F}" presName="node" presStyleLbl="node1" presStyleIdx="6" presStyleCnt="8">
        <dgm:presLayoutVars>
          <dgm:bulletEnabled val="1"/>
        </dgm:presLayoutVars>
      </dgm:prSet>
      <dgm:spPr/>
    </dgm:pt>
    <dgm:pt modelId="{C1F63EC5-B228-440C-A647-E4CACFC7800A}" type="pres">
      <dgm:prSet presAssocID="{447EAA54-3972-41CB-8CBB-70C2ADA2991C}" presName="sibTrans" presStyleCnt="0"/>
      <dgm:spPr/>
    </dgm:pt>
    <dgm:pt modelId="{C4E5AEAC-C3E8-4990-BA7B-BA859124939E}" type="pres">
      <dgm:prSet presAssocID="{F2B9416E-C6B3-49E0-9F01-EFA175B878FC}" presName="node" presStyleLbl="node1" presStyleIdx="7" presStyleCnt="8">
        <dgm:presLayoutVars>
          <dgm:bulletEnabled val="1"/>
        </dgm:presLayoutVars>
      </dgm:prSet>
      <dgm:spPr/>
    </dgm:pt>
  </dgm:ptLst>
  <dgm:cxnLst>
    <dgm:cxn modelId="{A819B905-B090-4031-8972-C795E67821D5}" type="presOf" srcId="{F2B9416E-C6B3-49E0-9F01-EFA175B878FC}" destId="{C4E5AEAC-C3E8-4990-BA7B-BA859124939E}" srcOrd="0" destOrd="0" presId="urn:microsoft.com/office/officeart/2005/8/layout/default"/>
    <dgm:cxn modelId="{97A66A0E-CA74-4131-A651-3887B201D244}" type="presOf" srcId="{A1894E8C-B8C7-440B-BAE2-E21A7FD9505D}" destId="{F79527F5-D603-474F-BEA9-995DC1A8DF1D}" srcOrd="0" destOrd="0" presId="urn:microsoft.com/office/officeart/2005/8/layout/default"/>
    <dgm:cxn modelId="{F1491310-5569-42FE-A469-2DA548601506}" srcId="{9AAF632E-4328-4DFA-8CB9-6400DED15A5E}" destId="{42DC5C40-CA3B-401C-9C6D-E27BECFCE792}" srcOrd="1" destOrd="0" parTransId="{E97DFCCD-CFFF-4CAA-A5C4-DE4A80ED4B8C}" sibTransId="{1561CE67-C08A-489A-BA7E-D0C5B43E81A7}"/>
    <dgm:cxn modelId="{4E96A51E-9CF9-4EDA-BBAB-C0AB3B74C484}" srcId="{9AAF632E-4328-4DFA-8CB9-6400DED15A5E}" destId="{62910367-7314-40E3-A19C-06C741F4AF1F}" srcOrd="4" destOrd="0" parTransId="{857DE68F-64A6-4E12-9344-E959C863F29C}" sibTransId="{7EDB7C01-7132-417E-A8B7-1CA5A29C1EF4}"/>
    <dgm:cxn modelId="{FFA56126-CDA9-4CDD-9F1F-71BA2EDC5535}" srcId="{9AAF632E-4328-4DFA-8CB9-6400DED15A5E}" destId="{F2B9416E-C6B3-49E0-9F01-EFA175B878FC}" srcOrd="7" destOrd="0" parTransId="{33529215-99F8-4C04-B7F4-4083024FB1D1}" sibTransId="{E6C5CBA2-54B8-42F2-8D8A-D6D6C4E1E612}"/>
    <dgm:cxn modelId="{22BC8937-623B-4C32-BAF3-8CEF9FEF6DD5}" type="presOf" srcId="{3F9E5A79-672F-4184-A04F-1D4A2E965548}" destId="{36A9F5FC-5A40-4F1A-BD74-9E0BB9B9228C}" srcOrd="0" destOrd="0" presId="urn:microsoft.com/office/officeart/2005/8/layout/default"/>
    <dgm:cxn modelId="{0889BC38-C984-4351-8711-FFB6C398BDB0}" srcId="{9AAF632E-4328-4DFA-8CB9-6400DED15A5E}" destId="{35E3734D-21B2-456E-9321-B5CBB2DAA7A7}" srcOrd="3" destOrd="0" parTransId="{956DDA8D-F50B-49F1-9A5D-D97ADAFBD4AC}" sibTransId="{2F090993-5EE1-4DC9-915F-4CA0D567AC2A}"/>
    <dgm:cxn modelId="{0DDE6C87-E110-45BA-ABD9-35E62A839051}" type="presOf" srcId="{36C55BF8-495A-42A2-919A-C807582D5C34}" destId="{679ECD9D-72D3-4DCB-B452-2362ABA80E9F}" srcOrd="0" destOrd="0" presId="urn:microsoft.com/office/officeart/2005/8/layout/default"/>
    <dgm:cxn modelId="{A9167D95-8E18-4D30-B943-3C4F60D34F69}" srcId="{9AAF632E-4328-4DFA-8CB9-6400DED15A5E}" destId="{3F9E5A79-672F-4184-A04F-1D4A2E965548}" srcOrd="0" destOrd="0" parTransId="{A7BD498C-FEDA-4A71-BA0B-154370D70561}" sibTransId="{99D0F96C-67E0-47B9-97D7-2FB2587A3B37}"/>
    <dgm:cxn modelId="{126908A7-FB39-4647-816A-44F641D16530}" type="presOf" srcId="{FC601E3A-0D19-4124-8F0E-746BE9330A1F}" destId="{B3CB76CD-729A-45C1-A9A2-131A136F04BC}" srcOrd="0" destOrd="0" presId="urn:microsoft.com/office/officeart/2005/8/layout/default"/>
    <dgm:cxn modelId="{7D497EA7-BEAB-4C1C-906E-D35AC33070E2}" type="presOf" srcId="{42DC5C40-CA3B-401C-9C6D-E27BECFCE792}" destId="{D6337960-F223-4762-853F-A4CE85FF84E9}" srcOrd="0" destOrd="0" presId="urn:microsoft.com/office/officeart/2005/8/layout/default"/>
    <dgm:cxn modelId="{7403BFAD-1CFD-4817-AABD-37FDB758E592}" srcId="{9AAF632E-4328-4DFA-8CB9-6400DED15A5E}" destId="{36C55BF8-495A-42A2-919A-C807582D5C34}" srcOrd="5" destOrd="0" parTransId="{4CE663B2-6E32-4F03-8CF3-7474DC4A3372}" sibTransId="{303B7D5A-531B-443B-9584-9FA0A7CF4B56}"/>
    <dgm:cxn modelId="{D450B0B7-5A04-4086-B8A2-03DBD335DE7C}" type="presOf" srcId="{62910367-7314-40E3-A19C-06C741F4AF1F}" destId="{087A1B85-95BF-4F2C-8742-264D1B3E1A06}" srcOrd="0" destOrd="0" presId="urn:microsoft.com/office/officeart/2005/8/layout/default"/>
    <dgm:cxn modelId="{2A7F2BC3-F1E5-4D69-A38B-344383AD66D3}" srcId="{9AAF632E-4328-4DFA-8CB9-6400DED15A5E}" destId="{FC601E3A-0D19-4124-8F0E-746BE9330A1F}" srcOrd="6" destOrd="0" parTransId="{AB6F7888-EEA4-422C-B639-51329179B6F7}" sibTransId="{447EAA54-3972-41CB-8CBB-70C2ADA2991C}"/>
    <dgm:cxn modelId="{5A4F9ED1-9D63-45C5-96D3-D620A914410F}" srcId="{9AAF632E-4328-4DFA-8CB9-6400DED15A5E}" destId="{A1894E8C-B8C7-440B-BAE2-E21A7FD9505D}" srcOrd="2" destOrd="0" parTransId="{AEEA7894-FF03-47D5-A004-44E4F9CA8599}" sibTransId="{FC3786CF-622A-4E4F-91B4-0CF7804FFCA7}"/>
    <dgm:cxn modelId="{41128BD9-CD59-44C4-8553-68C95E16575C}" type="presOf" srcId="{35E3734D-21B2-456E-9321-B5CBB2DAA7A7}" destId="{D9AA75B2-D012-41F1-9D49-995736A7D1F1}" srcOrd="0" destOrd="0" presId="urn:microsoft.com/office/officeart/2005/8/layout/default"/>
    <dgm:cxn modelId="{021203F6-CF65-4EAF-80BE-5395F84195C9}" type="presOf" srcId="{9AAF632E-4328-4DFA-8CB9-6400DED15A5E}" destId="{F5AFD752-CA95-43C4-A208-CF0ED720F561}" srcOrd="0" destOrd="0" presId="urn:microsoft.com/office/officeart/2005/8/layout/default"/>
    <dgm:cxn modelId="{7E72E367-7CC9-4AF7-A83A-436F3FFA35B4}" type="presParOf" srcId="{F5AFD752-CA95-43C4-A208-CF0ED720F561}" destId="{36A9F5FC-5A40-4F1A-BD74-9E0BB9B9228C}" srcOrd="0" destOrd="0" presId="urn:microsoft.com/office/officeart/2005/8/layout/default"/>
    <dgm:cxn modelId="{5E7A00CD-B794-4DE0-9A56-E8904BE49E34}" type="presParOf" srcId="{F5AFD752-CA95-43C4-A208-CF0ED720F561}" destId="{1F26F2A5-0F4E-4328-9ED3-4DBF8EBAE1E6}" srcOrd="1" destOrd="0" presId="urn:microsoft.com/office/officeart/2005/8/layout/default"/>
    <dgm:cxn modelId="{E4FB49CF-ABFD-48C6-816A-F0FF73358C17}" type="presParOf" srcId="{F5AFD752-CA95-43C4-A208-CF0ED720F561}" destId="{D6337960-F223-4762-853F-A4CE85FF84E9}" srcOrd="2" destOrd="0" presId="urn:microsoft.com/office/officeart/2005/8/layout/default"/>
    <dgm:cxn modelId="{2C516058-DD8A-4CB9-90BA-688DF8597B73}" type="presParOf" srcId="{F5AFD752-CA95-43C4-A208-CF0ED720F561}" destId="{1C6173BD-8BB8-4ED0-A815-0AE1A23CA10D}" srcOrd="3" destOrd="0" presId="urn:microsoft.com/office/officeart/2005/8/layout/default"/>
    <dgm:cxn modelId="{830B7455-C1A3-4EBA-B820-B9B266CE5C21}" type="presParOf" srcId="{F5AFD752-CA95-43C4-A208-CF0ED720F561}" destId="{F79527F5-D603-474F-BEA9-995DC1A8DF1D}" srcOrd="4" destOrd="0" presId="urn:microsoft.com/office/officeart/2005/8/layout/default"/>
    <dgm:cxn modelId="{A61730FC-0AB8-474A-8210-F2A03E647513}" type="presParOf" srcId="{F5AFD752-CA95-43C4-A208-CF0ED720F561}" destId="{527F2C72-2FC0-41D1-851B-947AE19791C0}" srcOrd="5" destOrd="0" presId="urn:microsoft.com/office/officeart/2005/8/layout/default"/>
    <dgm:cxn modelId="{9A910DDC-FCD5-4E55-A330-0AAEF702EA36}" type="presParOf" srcId="{F5AFD752-CA95-43C4-A208-CF0ED720F561}" destId="{D9AA75B2-D012-41F1-9D49-995736A7D1F1}" srcOrd="6" destOrd="0" presId="urn:microsoft.com/office/officeart/2005/8/layout/default"/>
    <dgm:cxn modelId="{E0BE8751-0CF6-4ECB-89A8-06C51B1EE5B2}" type="presParOf" srcId="{F5AFD752-CA95-43C4-A208-CF0ED720F561}" destId="{2AE4E794-DB10-48A9-85C3-92D3556CB12E}" srcOrd="7" destOrd="0" presId="urn:microsoft.com/office/officeart/2005/8/layout/default"/>
    <dgm:cxn modelId="{B22AFFAB-E04F-4235-A2BD-7C7E3E52E48A}" type="presParOf" srcId="{F5AFD752-CA95-43C4-A208-CF0ED720F561}" destId="{087A1B85-95BF-4F2C-8742-264D1B3E1A06}" srcOrd="8" destOrd="0" presId="urn:microsoft.com/office/officeart/2005/8/layout/default"/>
    <dgm:cxn modelId="{D1D7A8DA-8FF2-4DFB-B5B2-BA535C6763E9}" type="presParOf" srcId="{F5AFD752-CA95-43C4-A208-CF0ED720F561}" destId="{C789D6C0-4B64-44F5-A05B-144CA54F0EBE}" srcOrd="9" destOrd="0" presId="urn:microsoft.com/office/officeart/2005/8/layout/default"/>
    <dgm:cxn modelId="{4ED8FCC5-D910-4428-8C12-D6A986CFCC5A}" type="presParOf" srcId="{F5AFD752-CA95-43C4-A208-CF0ED720F561}" destId="{679ECD9D-72D3-4DCB-B452-2362ABA80E9F}" srcOrd="10" destOrd="0" presId="urn:microsoft.com/office/officeart/2005/8/layout/default"/>
    <dgm:cxn modelId="{4DB52690-848C-4B72-82C4-3D60884AEB12}" type="presParOf" srcId="{F5AFD752-CA95-43C4-A208-CF0ED720F561}" destId="{43861DE3-6F93-4FFC-9976-26A25BA62BC1}" srcOrd="11" destOrd="0" presId="urn:microsoft.com/office/officeart/2005/8/layout/default"/>
    <dgm:cxn modelId="{0FDD59F8-FADE-4F41-A8E9-E26B5D4752E5}" type="presParOf" srcId="{F5AFD752-CA95-43C4-A208-CF0ED720F561}" destId="{B3CB76CD-729A-45C1-A9A2-131A136F04BC}" srcOrd="12" destOrd="0" presId="urn:microsoft.com/office/officeart/2005/8/layout/default"/>
    <dgm:cxn modelId="{E435A17C-636B-4717-BD49-9DAB5408C0D0}" type="presParOf" srcId="{F5AFD752-CA95-43C4-A208-CF0ED720F561}" destId="{C1F63EC5-B228-440C-A647-E4CACFC7800A}" srcOrd="13" destOrd="0" presId="urn:microsoft.com/office/officeart/2005/8/layout/default"/>
    <dgm:cxn modelId="{1DB6BD11-339A-4E51-882F-C853A5ABE8BB}" type="presParOf" srcId="{F5AFD752-CA95-43C4-A208-CF0ED720F561}" destId="{C4E5AEAC-C3E8-4990-BA7B-BA859124939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9F5FC-5A40-4F1A-BD74-9E0BB9B9228C}">
      <dsp:nvSpPr>
        <dsp:cNvPr id="0" name=""/>
        <dsp:cNvSpPr/>
      </dsp:nvSpPr>
      <dsp:spPr>
        <a:xfrm>
          <a:off x="1043668" y="466"/>
          <a:ext cx="3009702" cy="18058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</a:rPr>
            <a:t>Семейный тур выходного дня</a:t>
          </a:r>
        </a:p>
      </dsp:txBody>
      <dsp:txXfrm>
        <a:off x="1043668" y="466"/>
        <a:ext cx="3009702" cy="1805821"/>
      </dsp:txXfrm>
    </dsp:sp>
    <dsp:sp modelId="{D6337960-F223-4762-853F-A4CE85FF84E9}">
      <dsp:nvSpPr>
        <dsp:cNvPr id="0" name=""/>
        <dsp:cNvSpPr/>
      </dsp:nvSpPr>
      <dsp:spPr>
        <a:xfrm>
          <a:off x="4354342" y="466"/>
          <a:ext cx="3009702" cy="18058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Генеалогическое древо семьи</a:t>
          </a:r>
        </a:p>
      </dsp:txBody>
      <dsp:txXfrm>
        <a:off x="4354342" y="466"/>
        <a:ext cx="3009702" cy="1805821"/>
      </dsp:txXfrm>
    </dsp:sp>
    <dsp:sp modelId="{F79527F5-D603-474F-BEA9-995DC1A8DF1D}">
      <dsp:nvSpPr>
        <dsp:cNvPr id="0" name=""/>
        <dsp:cNvSpPr/>
      </dsp:nvSpPr>
      <dsp:spPr>
        <a:xfrm>
          <a:off x="7665015" y="466"/>
          <a:ext cx="3009702" cy="18058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Новый год-семейный праздник</a:t>
          </a:r>
        </a:p>
      </dsp:txBody>
      <dsp:txXfrm>
        <a:off x="7665015" y="466"/>
        <a:ext cx="3009702" cy="1805821"/>
      </dsp:txXfrm>
    </dsp:sp>
    <dsp:sp modelId="{D9AA75B2-D012-41F1-9D49-995736A7D1F1}">
      <dsp:nvSpPr>
        <dsp:cNvPr id="0" name=""/>
        <dsp:cNvSpPr/>
      </dsp:nvSpPr>
      <dsp:spPr>
        <a:xfrm>
          <a:off x="1043668" y="2107258"/>
          <a:ext cx="3009702" cy="18058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Семейные традиции/Традиции моей семьи</a:t>
          </a:r>
        </a:p>
      </dsp:txBody>
      <dsp:txXfrm>
        <a:off x="1043668" y="2107258"/>
        <a:ext cx="3009702" cy="1805821"/>
      </dsp:txXfrm>
    </dsp:sp>
    <dsp:sp modelId="{087A1B85-95BF-4F2C-8742-264D1B3E1A06}">
      <dsp:nvSpPr>
        <dsp:cNvPr id="0" name=""/>
        <dsp:cNvSpPr/>
      </dsp:nvSpPr>
      <dsp:spPr>
        <a:xfrm>
          <a:off x="4354342" y="2107258"/>
          <a:ext cx="3009702" cy="18058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Читаем всей семьей/Читающая мама-читающая семья</a:t>
          </a:r>
        </a:p>
      </dsp:txBody>
      <dsp:txXfrm>
        <a:off x="4354342" y="2107258"/>
        <a:ext cx="3009702" cy="1805821"/>
      </dsp:txXfrm>
    </dsp:sp>
    <dsp:sp modelId="{679ECD9D-72D3-4DCB-B452-2362ABA80E9F}">
      <dsp:nvSpPr>
        <dsp:cNvPr id="0" name=""/>
        <dsp:cNvSpPr/>
      </dsp:nvSpPr>
      <dsp:spPr>
        <a:xfrm>
          <a:off x="7665015" y="2107258"/>
          <a:ext cx="3009702" cy="18058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002060"/>
              </a:solidFill>
            </a:rPr>
            <a:t>Семейный отдых</a:t>
          </a:r>
        </a:p>
      </dsp:txBody>
      <dsp:txXfrm>
        <a:off x="7665015" y="2107258"/>
        <a:ext cx="3009702" cy="1805821"/>
      </dsp:txXfrm>
    </dsp:sp>
    <dsp:sp modelId="{B3CB76CD-729A-45C1-A9A2-131A136F04BC}">
      <dsp:nvSpPr>
        <dsp:cNvPr id="0" name=""/>
        <dsp:cNvSpPr/>
      </dsp:nvSpPr>
      <dsp:spPr>
        <a:xfrm>
          <a:off x="2699005" y="4214050"/>
          <a:ext cx="3009702" cy="18058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Наш четвероногий друг</a:t>
          </a:r>
        </a:p>
      </dsp:txBody>
      <dsp:txXfrm>
        <a:off x="2699005" y="4214050"/>
        <a:ext cx="3009702" cy="1805821"/>
      </dsp:txXfrm>
    </dsp:sp>
    <dsp:sp modelId="{C4E5AEAC-C3E8-4990-BA7B-BA859124939E}">
      <dsp:nvSpPr>
        <dsp:cNvPr id="0" name=""/>
        <dsp:cNvSpPr/>
      </dsp:nvSpPr>
      <dsp:spPr>
        <a:xfrm>
          <a:off x="6009678" y="4214050"/>
          <a:ext cx="3009702" cy="18058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rgbClr val="C00000"/>
              </a:solidFill>
            </a:rPr>
            <a:t>Семейные реликвии</a:t>
          </a:r>
        </a:p>
      </dsp:txBody>
      <dsp:txXfrm>
        <a:off x="6009678" y="4214050"/>
        <a:ext cx="3009702" cy="1805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8F9E0-D514-49C2-F97E-E62FE51C6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AD948A-8B72-5AB0-2DB5-E182F1980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384F05-929A-17AE-65B1-C439436FB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15925-2795-A80B-8003-BCCC0402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AE6DEC-B214-00A3-813E-B3030186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0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301B5-49F5-244A-8B14-0D38D724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28D17A-0A52-832E-8D4A-FA9287E0D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924F7-C824-0C91-26DE-625B6F87A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4E5A1B-93B5-13FD-62F5-6D3E61BA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D9ED68-8390-92FA-08AA-B488020D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3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A4B495E-616E-1533-786F-F18E53C21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5B343B-7678-4D84-2058-B3996EEB3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43284-4468-AAC0-E44A-75AC04724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216B59-772E-A229-0CED-EDB2B193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735D52-D92F-6CA9-C238-464AA233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4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1E857-A96E-823E-9BE9-AAC2412A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23AB82-75F6-24A6-F35D-0ED3CEED1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1592B-B053-B5D7-AB21-D6E5346B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F4452D-A743-0ACF-54D2-ABDAC5FD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751453-8603-2D1D-8307-4F2AEF52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DC4F2-0FF8-3F55-22B9-EF83258CA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19FCDF-4C24-CC62-C8DA-A5EB294C3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3038AB-3482-6CAE-F402-BC34B922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8EC16A-3B82-504A-269C-5BBA3DAD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50AE70-CDF4-FE43-0DFA-4C27AC70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33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D1EF1C-0275-396C-3F3D-C1B43DE47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BB628-8B45-648A-7304-ED149CAE2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F7D449-1CD8-28B7-B1BF-F1DBFD45F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6BE6B8-0C49-CFB5-C02E-CC67A148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551636-7E85-1E49-CF1F-ECB2838C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6CFE90-E2F2-7833-3658-5ADB6D73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9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DA5C0-C780-8D6E-9016-5051D8AC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6B999D-FDA9-23A1-1C30-5CA29B9CA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855D4D-1C84-3DE4-1CC3-D1792934A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848D30-060B-EECF-C7D0-0329E90DB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994177-F5C0-61B3-BA6B-E41CB0966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3976D6-B518-4047-E3B7-66DF7EA4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7F537B-50BC-895B-DA4C-EE3FB228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41166B3-3C12-B9A2-C074-80332167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1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D5BEA-3C2C-AA93-F235-5EDE5930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2EC6205-8192-F3BB-ED84-B2BD6F95A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24F38B-730C-216E-B2A3-E7EED1FC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3AFDDF-9B4E-DC66-7717-F3AA9512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3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092206A-0A22-FE9B-60E0-E4A7CA668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3C56B0B-15E5-634F-F03A-DE9B28D4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398AEE-F1AD-D5F9-CBAD-5C51E40E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76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95D37-91BF-B116-FB57-CC19F069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6EBDE-C828-02BD-7425-2DA00C8A4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05F152-5F89-B00E-F0B9-0489E96BD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2E38B-285C-3955-B774-72149101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29DCA4-C63F-2D47-5C7E-A01C9466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367526-4E1E-143A-CFD2-44129357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7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30A28-028E-28D7-6615-E57160CE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B0AADD-6490-0028-E45F-6DDE4DC5C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61C886-B4A4-DA14-B310-9DBC79253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0AA070-1AEB-A408-6C43-5604E960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E5CC25-7C8E-F64A-4461-1641923D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0A288D-5977-0C2A-327E-81219CEC4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3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62528-F758-4C38-A534-3C6856F8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DB6405-414F-4DB1-EF56-45F814C31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51605-7981-0B7F-F364-35BE4AD99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6674-4FF3-4A28-A033-D1905F6AB32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80974C-D68F-3709-476C-497F7F0DA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195FF8-A4F4-8879-78A1-815CED76F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74B6-C5E4-4F91-986B-89650D0F0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59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94BB4-E40C-7B26-351C-8E3A527D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семейных мини-проектов в ДОО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D32076A5-47D8-6869-DF82-5257627955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0876873"/>
              </p:ext>
            </p:extLst>
          </p:nvPr>
        </p:nvGraphicFramePr>
        <p:xfrm>
          <a:off x="309489" y="675884"/>
          <a:ext cx="11718387" cy="6020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7608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Примерный перечень семейных мини-проектов в ДОО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2024-10-29T11:54:16Z</dcterms:created>
  <dcterms:modified xsi:type="dcterms:W3CDTF">2024-10-29T12:09:14Z</dcterms:modified>
</cp:coreProperties>
</file>