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94" r:id="rId3"/>
    <p:sldId id="307" r:id="rId4"/>
    <p:sldId id="263" r:id="rId5"/>
    <p:sldId id="308" r:id="rId6"/>
    <p:sldId id="265" r:id="rId7"/>
    <p:sldId id="266" r:id="rId8"/>
    <p:sldId id="268" r:id="rId9"/>
    <p:sldId id="301" r:id="rId10"/>
    <p:sldId id="306" r:id="rId11"/>
    <p:sldId id="293" r:id="rId12"/>
    <p:sldId id="302" r:id="rId13"/>
    <p:sldId id="300" r:id="rId14"/>
    <p:sldId id="284" r:id="rId15"/>
    <p:sldId id="303" r:id="rId16"/>
    <p:sldId id="295" r:id="rId17"/>
    <p:sldId id="275" r:id="rId18"/>
    <p:sldId id="258" r:id="rId19"/>
    <p:sldId id="310" r:id="rId20"/>
    <p:sldId id="298" r:id="rId21"/>
    <p:sldId id="267" r:id="rId22"/>
    <p:sldId id="309" r:id="rId23"/>
    <p:sldId id="305" r:id="rId24"/>
    <p:sldId id="276" r:id="rId25"/>
    <p:sldId id="29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3A9F1BA-56B7-4EEB-B3DA-988F95C03B5E}">
          <p14:sldIdLst>
            <p14:sldId id="256"/>
            <p14:sldId id="294"/>
            <p14:sldId id="307"/>
            <p14:sldId id="263"/>
            <p14:sldId id="308"/>
            <p14:sldId id="265"/>
            <p14:sldId id="266"/>
            <p14:sldId id="268"/>
            <p14:sldId id="301"/>
            <p14:sldId id="306"/>
            <p14:sldId id="293"/>
            <p14:sldId id="302"/>
            <p14:sldId id="300"/>
            <p14:sldId id="284"/>
            <p14:sldId id="303"/>
            <p14:sldId id="295"/>
            <p14:sldId id="275"/>
            <p14:sldId id="258"/>
            <p14:sldId id="310"/>
          </p14:sldIdLst>
        </p14:section>
        <p14:section name="Раздел без заголовка" id="{49BD8315-8754-4D22-A557-D15A30FC531A}">
          <p14:sldIdLst>
            <p14:sldId id="298"/>
            <p14:sldId id="267"/>
            <p14:sldId id="309"/>
            <p14:sldId id="305"/>
            <p14:sldId id="276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43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20EC22-88D1-4A2F-933B-5DE46D08BD03}" type="doc">
      <dgm:prSet loTypeId="urn:microsoft.com/office/officeart/2005/8/layout/cycle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8A8D0ED-53B3-4258-8688-33A15BA3B7A9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800" b="1" i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Народная культура- </a:t>
          </a:r>
          <a:r>
            <a:rPr lang="ru-RU" sz="1800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основная содержательная форма </a:t>
          </a:r>
          <a:r>
            <a:rPr lang="ru-RU" sz="1800" b="1" i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приобщения </a:t>
          </a:r>
          <a:r>
            <a:rPr lang="ru-RU" sz="1800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детей к окружающему миру: структура жилища, предметы обихода, домашняя утварь, посуда, игрушки, кухня. </a:t>
          </a:r>
        </a:p>
        <a:p>
          <a:r>
            <a:rPr lang="ru-RU" sz="1800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Под руководством взрослого, вождение хороводов, исполнение плясок, песенок, </a:t>
          </a:r>
          <a:r>
            <a:rPr lang="ru-RU" sz="1800" b="1" i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отражение полученных представлений в организованных видах деятельности </a:t>
          </a:r>
          <a:r>
            <a:rPr lang="ru-RU" sz="1800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(изобразительной, речевой, игровой, музыкальной и др.)</a:t>
          </a:r>
        </a:p>
      </dgm:t>
    </dgm:pt>
    <dgm:pt modelId="{85174DF3-EC0D-4219-9BBF-1AB0DF803087}" type="parTrans" cxnId="{00D079F9-09BB-4F68-884A-9584799707BE}">
      <dgm:prSet/>
      <dgm:spPr/>
      <dgm:t>
        <a:bodyPr/>
        <a:lstStyle/>
        <a:p>
          <a:endParaRPr lang="ru-RU"/>
        </a:p>
      </dgm:t>
    </dgm:pt>
    <dgm:pt modelId="{A1D9361B-B9BF-4268-AFD7-26198F68CAA3}" type="sibTrans" cxnId="{00D079F9-09BB-4F68-884A-9584799707BE}">
      <dgm:prSet/>
      <dgm:spPr/>
      <dgm:t>
        <a:bodyPr/>
        <a:lstStyle/>
        <a:p>
          <a:endParaRPr lang="ru-RU"/>
        </a:p>
      </dgm:t>
    </dgm:pt>
    <dgm:pt modelId="{C8DDD74C-0AB8-4D9E-878F-B5D0BC202714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2000" b="1" i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Знакомство детей с явлениями общественной жизни. </a:t>
          </a:r>
        </a:p>
        <a:p>
          <a:r>
            <a:rPr lang="ru-RU" sz="2000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Темы: «Семья» «Детский сад», «Родной город» </a:t>
          </a:r>
        </a:p>
        <a:p>
          <a:r>
            <a:rPr lang="ru-RU" sz="2000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 др.</a:t>
          </a:r>
          <a:endParaRPr lang="ru-RU" sz="2000" b="1" i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61308CC-B0BC-4A1D-9B80-0C924919324F}" type="parTrans" cxnId="{EC74B00B-70B6-4B98-BFA9-D9653241C7C3}">
      <dgm:prSet/>
      <dgm:spPr/>
      <dgm:t>
        <a:bodyPr/>
        <a:lstStyle/>
        <a:p>
          <a:endParaRPr lang="ru-RU"/>
        </a:p>
      </dgm:t>
    </dgm:pt>
    <dgm:pt modelId="{CCA83F45-8BFB-4284-AEEF-206FEB33357C}" type="sibTrans" cxnId="{EC74B00B-70B6-4B98-BFA9-D9653241C7C3}">
      <dgm:prSet/>
      <dgm:spPr/>
      <dgm:t>
        <a:bodyPr/>
        <a:lstStyle/>
        <a:p>
          <a:endParaRPr lang="ru-RU"/>
        </a:p>
      </dgm:t>
    </dgm:pt>
    <dgm:pt modelId="{1AA00A0B-A35D-4312-AFC4-F48DB5E6BE59}">
      <dgm:prSet phldrT="[Текст]" custT="1"/>
      <dgm:spPr/>
      <dgm:t>
        <a:bodyPr/>
        <a:lstStyle/>
        <a:p>
          <a:r>
            <a:rPr lang="ru-RU" sz="2000" b="1" i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Приобщение </a:t>
          </a:r>
          <a:r>
            <a:rPr lang="ru-RU" sz="2000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детей к  государственным праздникам и праздникам народного календаря</a:t>
          </a:r>
          <a:endParaRPr lang="ru-RU" sz="2000" b="1" i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8EC0672-BB9C-485E-93FE-1F2FAE4E34D8}" type="parTrans" cxnId="{16FB08BE-9958-4A97-AB89-BA35D7C71E1F}">
      <dgm:prSet/>
      <dgm:spPr/>
      <dgm:t>
        <a:bodyPr/>
        <a:lstStyle/>
        <a:p>
          <a:endParaRPr lang="ru-RU"/>
        </a:p>
      </dgm:t>
    </dgm:pt>
    <dgm:pt modelId="{68ABA241-7497-471B-93F3-C0698957879B}" type="sibTrans" cxnId="{16FB08BE-9958-4A97-AB89-BA35D7C71E1F}">
      <dgm:prSet/>
      <dgm:spPr/>
      <dgm:t>
        <a:bodyPr/>
        <a:lstStyle/>
        <a:p>
          <a:endParaRPr lang="ru-RU"/>
        </a:p>
      </dgm:t>
    </dgm:pt>
    <dgm:pt modelId="{9287BF6D-398A-4C78-A569-71A76FB62E91}">
      <dgm:prSet phldrT="[Текст]" custT="1"/>
      <dgm:spPr/>
      <dgm:t>
        <a:bodyPr/>
        <a:lstStyle/>
        <a:p>
          <a:r>
            <a:rPr lang="ru-RU" sz="1800" b="1" i="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Формирование элементарных представлений </a:t>
          </a:r>
          <a:r>
            <a:rPr lang="ru-RU" sz="18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 добре, отзывчивости, взаимопомощи, дружелюбии (народные сказки и сказки народов мира). </a:t>
          </a:r>
          <a:r>
            <a:rPr lang="ru-RU" sz="1800" b="1" i="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Воспитание доброжелательного отношения </a:t>
          </a:r>
          <a:r>
            <a:rPr lang="ru-RU" sz="18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 окружающим, эмоциональной отзывчивости, способности к сопереживанию, общению. (игры с куклами и игрушками, игровые ситуации).</a:t>
          </a:r>
          <a:endParaRPr lang="ru-RU" sz="1800" b="1" i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FB0FF6-BD89-4B10-A450-387DDB8AE717}" type="parTrans" cxnId="{9582A98A-F4AD-4B0D-BB8F-5818B9937ED8}">
      <dgm:prSet/>
      <dgm:spPr/>
      <dgm:t>
        <a:bodyPr/>
        <a:lstStyle/>
        <a:p>
          <a:endParaRPr lang="ru-RU"/>
        </a:p>
      </dgm:t>
    </dgm:pt>
    <dgm:pt modelId="{EAFE8586-42D2-4361-9F09-54F2B48FE5A8}" type="sibTrans" cxnId="{9582A98A-F4AD-4B0D-BB8F-5818B9937ED8}">
      <dgm:prSet/>
      <dgm:spPr/>
      <dgm:t>
        <a:bodyPr/>
        <a:lstStyle/>
        <a:p>
          <a:endParaRPr lang="ru-RU"/>
        </a:p>
      </dgm:t>
    </dgm:pt>
    <dgm:pt modelId="{64A0BB9A-DD46-4A72-AE87-601E213A3DC5}" type="pres">
      <dgm:prSet presAssocID="{3320EC22-88D1-4A2F-933B-5DE46D08BD0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CC8CF6-5522-4835-A249-94B8E6C5BBC0}" type="pres">
      <dgm:prSet presAssocID="{28A8D0ED-53B3-4258-8688-33A15BA3B7A9}" presName="node" presStyleLbl="node1" presStyleIdx="0" presStyleCnt="4" custScaleX="440430" custScaleY="155417" custRadScaleRad="106449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022DB6-AB80-4777-8377-5563592B3142}" type="pres">
      <dgm:prSet presAssocID="{28A8D0ED-53B3-4258-8688-33A15BA3B7A9}" presName="spNode" presStyleCnt="0"/>
      <dgm:spPr/>
    </dgm:pt>
    <dgm:pt modelId="{8AD71C44-C4AB-44D4-9EEB-A5A503C3FC1C}" type="pres">
      <dgm:prSet presAssocID="{A1D9361B-B9BF-4268-AFD7-26198F68CAA3}" presName="sibTrans" presStyleLbl="sibTrans1D1" presStyleIdx="0" presStyleCnt="4"/>
      <dgm:spPr/>
      <dgm:t>
        <a:bodyPr/>
        <a:lstStyle/>
        <a:p>
          <a:endParaRPr lang="ru-RU"/>
        </a:p>
      </dgm:t>
    </dgm:pt>
    <dgm:pt modelId="{419C8082-F3B4-47DB-9A8B-F903AE6A3DDB}" type="pres">
      <dgm:prSet presAssocID="{C8DDD74C-0AB8-4D9E-878F-B5D0BC202714}" presName="node" presStyleLbl="node1" presStyleIdx="1" presStyleCnt="4" custScaleX="98555" custScaleY="296654" custRadScaleRad="155567" custRadScaleInc="53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66804-4612-4A80-999E-C9ADB74B282B}" type="pres">
      <dgm:prSet presAssocID="{C8DDD74C-0AB8-4D9E-878F-B5D0BC202714}" presName="spNode" presStyleCnt="0"/>
      <dgm:spPr/>
    </dgm:pt>
    <dgm:pt modelId="{AEC93815-A898-4CED-94B0-B7D67807AD45}" type="pres">
      <dgm:prSet presAssocID="{CCA83F45-8BFB-4284-AEEF-206FEB33357C}" presName="sibTrans" presStyleLbl="sibTrans1D1" presStyleIdx="1" presStyleCnt="4"/>
      <dgm:spPr/>
      <dgm:t>
        <a:bodyPr/>
        <a:lstStyle/>
        <a:p>
          <a:endParaRPr lang="ru-RU"/>
        </a:p>
      </dgm:t>
    </dgm:pt>
    <dgm:pt modelId="{DD7824C0-3B32-4C0D-A0F4-7C800BEAB35F}" type="pres">
      <dgm:prSet presAssocID="{1AA00A0B-A35D-4312-AFC4-F48DB5E6BE59}" presName="node" presStyleLbl="node1" presStyleIdx="2" presStyleCnt="4" custScaleX="120588" custScaleY="230623" custRadScaleRad="52049" custRadScaleInc="-1819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1FF5A-750D-41AC-8825-D00305D07515}" type="pres">
      <dgm:prSet presAssocID="{1AA00A0B-A35D-4312-AFC4-F48DB5E6BE59}" presName="spNode" presStyleCnt="0"/>
      <dgm:spPr/>
    </dgm:pt>
    <dgm:pt modelId="{510E169D-CAC0-4C6F-9B0F-67F264A59930}" type="pres">
      <dgm:prSet presAssocID="{68ABA241-7497-471B-93F3-C0698957879B}" presName="sibTrans" presStyleLbl="sibTrans1D1" presStyleIdx="2" presStyleCnt="4"/>
      <dgm:spPr/>
      <dgm:t>
        <a:bodyPr/>
        <a:lstStyle/>
        <a:p>
          <a:endParaRPr lang="ru-RU"/>
        </a:p>
      </dgm:t>
    </dgm:pt>
    <dgm:pt modelId="{6A27968A-94F6-4944-B173-8D5E6E9E1D91}" type="pres">
      <dgm:prSet presAssocID="{9287BF6D-398A-4C78-A569-71A76FB62E91}" presName="node" presStyleLbl="node1" presStyleIdx="3" presStyleCnt="4" custScaleX="184569" custScaleY="301946" custRadScaleRad="131093" custRadScaleInc="-61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3318D-D84E-43FA-A894-6A33FDDBB17F}" type="pres">
      <dgm:prSet presAssocID="{9287BF6D-398A-4C78-A569-71A76FB62E91}" presName="spNode" presStyleCnt="0"/>
      <dgm:spPr/>
    </dgm:pt>
    <dgm:pt modelId="{B248D913-6B83-416E-9E5D-B33F8921B421}" type="pres">
      <dgm:prSet presAssocID="{EAFE8586-42D2-4361-9F09-54F2B48FE5A8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9317F49A-BB9D-44D3-9A29-64BFFDAE56B1}" type="presOf" srcId="{EAFE8586-42D2-4361-9F09-54F2B48FE5A8}" destId="{B248D913-6B83-416E-9E5D-B33F8921B421}" srcOrd="0" destOrd="0" presId="urn:microsoft.com/office/officeart/2005/8/layout/cycle5"/>
    <dgm:cxn modelId="{3DC11BF9-DF5F-4DE2-AEC4-EA4A95B1767B}" type="presOf" srcId="{A1D9361B-B9BF-4268-AFD7-26198F68CAA3}" destId="{8AD71C44-C4AB-44D4-9EEB-A5A503C3FC1C}" srcOrd="0" destOrd="0" presId="urn:microsoft.com/office/officeart/2005/8/layout/cycle5"/>
    <dgm:cxn modelId="{1BC75824-1C81-4AE7-957D-1158CA4AE886}" type="presOf" srcId="{C8DDD74C-0AB8-4D9E-878F-B5D0BC202714}" destId="{419C8082-F3B4-47DB-9A8B-F903AE6A3DDB}" srcOrd="0" destOrd="0" presId="urn:microsoft.com/office/officeart/2005/8/layout/cycle5"/>
    <dgm:cxn modelId="{636AF864-FF3A-4217-B723-F637BA63DB60}" type="presOf" srcId="{68ABA241-7497-471B-93F3-C0698957879B}" destId="{510E169D-CAC0-4C6F-9B0F-67F264A59930}" srcOrd="0" destOrd="0" presId="urn:microsoft.com/office/officeart/2005/8/layout/cycle5"/>
    <dgm:cxn modelId="{16FB08BE-9958-4A97-AB89-BA35D7C71E1F}" srcId="{3320EC22-88D1-4A2F-933B-5DE46D08BD03}" destId="{1AA00A0B-A35D-4312-AFC4-F48DB5E6BE59}" srcOrd="2" destOrd="0" parTransId="{F8EC0672-BB9C-485E-93FE-1F2FAE4E34D8}" sibTransId="{68ABA241-7497-471B-93F3-C0698957879B}"/>
    <dgm:cxn modelId="{CFF989DD-5E6E-4AD5-BA8B-ECE63D72A6CA}" type="presOf" srcId="{CCA83F45-8BFB-4284-AEEF-206FEB33357C}" destId="{AEC93815-A898-4CED-94B0-B7D67807AD45}" srcOrd="0" destOrd="0" presId="urn:microsoft.com/office/officeart/2005/8/layout/cycle5"/>
    <dgm:cxn modelId="{1412A2D9-8826-4436-B10C-8B8F45F4C567}" type="presOf" srcId="{9287BF6D-398A-4C78-A569-71A76FB62E91}" destId="{6A27968A-94F6-4944-B173-8D5E6E9E1D91}" srcOrd="0" destOrd="0" presId="urn:microsoft.com/office/officeart/2005/8/layout/cycle5"/>
    <dgm:cxn modelId="{00D079F9-09BB-4F68-884A-9584799707BE}" srcId="{3320EC22-88D1-4A2F-933B-5DE46D08BD03}" destId="{28A8D0ED-53B3-4258-8688-33A15BA3B7A9}" srcOrd="0" destOrd="0" parTransId="{85174DF3-EC0D-4219-9BBF-1AB0DF803087}" sibTransId="{A1D9361B-B9BF-4268-AFD7-26198F68CAA3}"/>
    <dgm:cxn modelId="{28BF7FB5-0E87-441A-A4C6-7B62F9112617}" type="presOf" srcId="{1AA00A0B-A35D-4312-AFC4-F48DB5E6BE59}" destId="{DD7824C0-3B32-4C0D-A0F4-7C800BEAB35F}" srcOrd="0" destOrd="0" presId="urn:microsoft.com/office/officeart/2005/8/layout/cycle5"/>
    <dgm:cxn modelId="{9582A98A-F4AD-4B0D-BB8F-5818B9937ED8}" srcId="{3320EC22-88D1-4A2F-933B-5DE46D08BD03}" destId="{9287BF6D-398A-4C78-A569-71A76FB62E91}" srcOrd="3" destOrd="0" parTransId="{A6FB0FF6-BD89-4B10-A450-387DDB8AE717}" sibTransId="{EAFE8586-42D2-4361-9F09-54F2B48FE5A8}"/>
    <dgm:cxn modelId="{EF24F560-ABC3-4F9F-9260-2EFE93FCA22E}" type="presOf" srcId="{3320EC22-88D1-4A2F-933B-5DE46D08BD03}" destId="{64A0BB9A-DD46-4A72-AE87-601E213A3DC5}" srcOrd="0" destOrd="0" presId="urn:microsoft.com/office/officeart/2005/8/layout/cycle5"/>
    <dgm:cxn modelId="{4301008F-B2C6-4365-AB72-08518718BCA8}" type="presOf" srcId="{28A8D0ED-53B3-4258-8688-33A15BA3B7A9}" destId="{5FCC8CF6-5522-4835-A249-94B8E6C5BBC0}" srcOrd="0" destOrd="0" presId="urn:microsoft.com/office/officeart/2005/8/layout/cycle5"/>
    <dgm:cxn modelId="{EC74B00B-70B6-4B98-BFA9-D9653241C7C3}" srcId="{3320EC22-88D1-4A2F-933B-5DE46D08BD03}" destId="{C8DDD74C-0AB8-4D9E-878F-B5D0BC202714}" srcOrd="1" destOrd="0" parTransId="{761308CC-B0BC-4A1D-9B80-0C924919324F}" sibTransId="{CCA83F45-8BFB-4284-AEEF-206FEB33357C}"/>
    <dgm:cxn modelId="{C7461E53-10FE-4D4A-9ECF-60797369BB69}" type="presParOf" srcId="{64A0BB9A-DD46-4A72-AE87-601E213A3DC5}" destId="{5FCC8CF6-5522-4835-A249-94B8E6C5BBC0}" srcOrd="0" destOrd="0" presId="urn:microsoft.com/office/officeart/2005/8/layout/cycle5"/>
    <dgm:cxn modelId="{0ADB229B-A692-49EA-8F4B-D1FEB5466BF9}" type="presParOf" srcId="{64A0BB9A-DD46-4A72-AE87-601E213A3DC5}" destId="{5B022DB6-AB80-4777-8377-5563592B3142}" srcOrd="1" destOrd="0" presId="urn:microsoft.com/office/officeart/2005/8/layout/cycle5"/>
    <dgm:cxn modelId="{0C1D074D-7845-4E2D-A418-B393643CC4A6}" type="presParOf" srcId="{64A0BB9A-DD46-4A72-AE87-601E213A3DC5}" destId="{8AD71C44-C4AB-44D4-9EEB-A5A503C3FC1C}" srcOrd="2" destOrd="0" presId="urn:microsoft.com/office/officeart/2005/8/layout/cycle5"/>
    <dgm:cxn modelId="{1AB7EFDB-E8FF-44A1-B8BE-B4F0542FA55A}" type="presParOf" srcId="{64A0BB9A-DD46-4A72-AE87-601E213A3DC5}" destId="{419C8082-F3B4-47DB-9A8B-F903AE6A3DDB}" srcOrd="3" destOrd="0" presId="urn:microsoft.com/office/officeart/2005/8/layout/cycle5"/>
    <dgm:cxn modelId="{3AA11F63-1A59-4F13-BC73-FB57E4154B0A}" type="presParOf" srcId="{64A0BB9A-DD46-4A72-AE87-601E213A3DC5}" destId="{9C466804-4612-4A80-999E-C9ADB74B282B}" srcOrd="4" destOrd="0" presId="urn:microsoft.com/office/officeart/2005/8/layout/cycle5"/>
    <dgm:cxn modelId="{A2CDB91F-EC2A-4C29-94E1-BC1889F4ABCB}" type="presParOf" srcId="{64A0BB9A-DD46-4A72-AE87-601E213A3DC5}" destId="{AEC93815-A898-4CED-94B0-B7D67807AD45}" srcOrd="5" destOrd="0" presId="urn:microsoft.com/office/officeart/2005/8/layout/cycle5"/>
    <dgm:cxn modelId="{2B15FF9D-D158-4FDD-982E-7CCA6900CE8B}" type="presParOf" srcId="{64A0BB9A-DD46-4A72-AE87-601E213A3DC5}" destId="{DD7824C0-3B32-4C0D-A0F4-7C800BEAB35F}" srcOrd="6" destOrd="0" presId="urn:microsoft.com/office/officeart/2005/8/layout/cycle5"/>
    <dgm:cxn modelId="{5019218B-47C9-446C-93EF-688728771A40}" type="presParOf" srcId="{64A0BB9A-DD46-4A72-AE87-601E213A3DC5}" destId="{BA21FF5A-750D-41AC-8825-D00305D07515}" srcOrd="7" destOrd="0" presId="urn:microsoft.com/office/officeart/2005/8/layout/cycle5"/>
    <dgm:cxn modelId="{7205F653-A203-4B0B-8046-CBA54F754A2A}" type="presParOf" srcId="{64A0BB9A-DD46-4A72-AE87-601E213A3DC5}" destId="{510E169D-CAC0-4C6F-9B0F-67F264A59930}" srcOrd="8" destOrd="0" presId="urn:microsoft.com/office/officeart/2005/8/layout/cycle5"/>
    <dgm:cxn modelId="{3ED4B1F2-BD83-4431-A41D-37720A7A4BB3}" type="presParOf" srcId="{64A0BB9A-DD46-4A72-AE87-601E213A3DC5}" destId="{6A27968A-94F6-4944-B173-8D5E6E9E1D91}" srcOrd="9" destOrd="0" presId="urn:microsoft.com/office/officeart/2005/8/layout/cycle5"/>
    <dgm:cxn modelId="{57BE5254-1324-40C8-8E05-16AE8434DA2A}" type="presParOf" srcId="{64A0BB9A-DD46-4A72-AE87-601E213A3DC5}" destId="{7F73318D-D84E-43FA-A894-6A33FDDBB17F}" srcOrd="10" destOrd="0" presId="urn:microsoft.com/office/officeart/2005/8/layout/cycle5"/>
    <dgm:cxn modelId="{7B50A4B5-B85D-4AC1-A234-80B41117D2E0}" type="presParOf" srcId="{64A0BB9A-DD46-4A72-AE87-601E213A3DC5}" destId="{B248D913-6B83-416E-9E5D-B33F8921B421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855294C-172A-413B-B986-0BF5146B72AF}" type="doc">
      <dgm:prSet loTypeId="urn:microsoft.com/office/officeart/2005/8/layout/cycle2" loCatId="cycle" qsTypeId="urn:microsoft.com/office/officeart/2005/8/quickstyle/simple2" qsCatId="simple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1F0A4442-4767-4EB0-8EDC-CEE6119A9F3E}">
      <dgm:prSet phldrT="[Текст]" custT="1"/>
      <dgm:spPr/>
      <dgm:t>
        <a:bodyPr/>
        <a:lstStyle/>
        <a:p>
          <a:r>
            <a:rPr kumimoji="0" lang="ru-RU" sz="15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между семьями воспитанников и детским садом усилилась взаимосвязь в вопросах воспитания у детей толерантных отношений</a:t>
          </a:r>
          <a:endParaRPr lang="ru-RU" sz="1400" b="1" i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01BDEC-B8AF-41C4-8E88-0B664EE48111}" type="parTrans" cxnId="{E45A638A-00B0-48AA-BAC4-A30F73DBA790}">
      <dgm:prSet/>
      <dgm:spPr/>
      <dgm:t>
        <a:bodyPr/>
        <a:lstStyle/>
        <a:p>
          <a:endParaRPr lang="ru-RU"/>
        </a:p>
      </dgm:t>
    </dgm:pt>
    <dgm:pt modelId="{AFF8D53E-BC86-4BF7-9F7F-040269CC3AA1}" type="sibTrans" cxnId="{E45A638A-00B0-48AA-BAC4-A30F73DBA790}">
      <dgm:prSet/>
      <dgm:spPr/>
      <dgm:t>
        <a:bodyPr/>
        <a:lstStyle/>
        <a:p>
          <a:endParaRPr lang="ru-RU"/>
        </a:p>
      </dgm:t>
    </dgm:pt>
    <dgm:pt modelId="{052A4F9A-6293-4EBE-90E2-18789D0B6410}">
      <dgm:prSet phldrT="[Текст]" custT="1"/>
      <dgm:spPr>
        <a:solidFill>
          <a:srgbClr val="FFC000"/>
        </a:solidFill>
      </dgm:spPr>
      <dgm:t>
        <a:bodyPr/>
        <a:lstStyle/>
        <a:p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многие родители сменили пассивную позицию на активную</a:t>
          </a:r>
          <a:endParaRPr lang="ru-RU" sz="1600" b="1" i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F88E6B-35F4-4EB7-8BE3-DC3CBE0FA4F6}" type="parTrans" cxnId="{72484986-A270-412C-9FF0-655FF4D97A6D}">
      <dgm:prSet/>
      <dgm:spPr/>
      <dgm:t>
        <a:bodyPr/>
        <a:lstStyle/>
        <a:p>
          <a:endParaRPr lang="ru-RU"/>
        </a:p>
      </dgm:t>
    </dgm:pt>
    <dgm:pt modelId="{C63AADF4-22C4-4101-8CC0-492DA95CAC43}" type="sibTrans" cxnId="{72484986-A270-412C-9FF0-655FF4D97A6D}">
      <dgm:prSet/>
      <dgm:spPr/>
      <dgm:t>
        <a:bodyPr/>
        <a:lstStyle/>
        <a:p>
          <a:endParaRPr lang="ru-RU"/>
        </a:p>
      </dgm:t>
    </dgm:pt>
    <dgm:pt modelId="{1286FCDA-B629-4E4C-93DA-8022350F39A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проявляют терпение, в общении с ребенком, спокойнее реагируют на рекомендации со стороны педагогов детского сада</a:t>
          </a:r>
          <a:endParaRPr lang="ru-RU" sz="1600" b="1" i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4C4ACA0-57A9-4CA1-8280-06135F8ABCCB}" type="parTrans" cxnId="{42143842-9204-4FA7-ABCF-230F242E3350}">
      <dgm:prSet/>
      <dgm:spPr/>
      <dgm:t>
        <a:bodyPr/>
        <a:lstStyle/>
        <a:p>
          <a:endParaRPr lang="ru-RU"/>
        </a:p>
      </dgm:t>
    </dgm:pt>
    <dgm:pt modelId="{5081B830-8FE9-4CDD-AA04-15710FD7BC0E}" type="sibTrans" cxnId="{42143842-9204-4FA7-ABCF-230F242E3350}">
      <dgm:prSet/>
      <dgm:spPr/>
      <dgm:t>
        <a:bodyPr/>
        <a:lstStyle/>
        <a:p>
          <a:endParaRPr lang="ru-RU"/>
        </a:p>
      </dgm:t>
    </dgm:pt>
    <dgm:pt modelId="{C49593E0-87EA-4B8F-BCDF-971030FA9070}">
      <dgm:prSet phldrT="[Текст]" custT="1"/>
      <dgm:spPr>
        <a:solidFill>
          <a:srgbClr val="00B050"/>
        </a:solidFill>
      </dgm:spPr>
      <dgm:t>
        <a:bodyPr/>
        <a:lstStyle/>
        <a:p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проявляют такие качества как отзывчивость</a:t>
          </a:r>
          <a:endParaRPr lang="ru-RU" sz="1600" b="1" i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5FCCF8-5CE0-412E-A39B-F7AFE188D789}" type="parTrans" cxnId="{34CBD7D8-D34A-4C5B-8476-9F0B46323D95}">
      <dgm:prSet/>
      <dgm:spPr/>
      <dgm:t>
        <a:bodyPr/>
        <a:lstStyle/>
        <a:p>
          <a:endParaRPr lang="ru-RU"/>
        </a:p>
      </dgm:t>
    </dgm:pt>
    <dgm:pt modelId="{900DD21B-7BE8-478B-8DC4-CD5D91AEA6EA}" type="sibTrans" cxnId="{34CBD7D8-D34A-4C5B-8476-9F0B46323D95}">
      <dgm:prSet/>
      <dgm:spPr/>
      <dgm:t>
        <a:bodyPr/>
        <a:lstStyle/>
        <a:p>
          <a:endParaRPr lang="ru-RU"/>
        </a:p>
      </dgm:t>
    </dgm:pt>
    <dgm:pt modelId="{BB65B44B-1FFF-4C4B-9FCA-147DE62A163D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проявляют содействие</a:t>
          </a:r>
          <a:endParaRPr lang="ru-RU" sz="1600" b="1" i="0" dirty="0">
            <a:latin typeface="Times New Roman" pitchFamily="18" charset="0"/>
            <a:cs typeface="Times New Roman" pitchFamily="18" charset="0"/>
          </a:endParaRPr>
        </a:p>
      </dgm:t>
    </dgm:pt>
    <dgm:pt modelId="{C69554A7-3220-4131-85A1-787182403580}" type="parTrans" cxnId="{FED1D582-309F-400E-9501-7DB4F3318C2B}">
      <dgm:prSet/>
      <dgm:spPr/>
      <dgm:t>
        <a:bodyPr/>
        <a:lstStyle/>
        <a:p>
          <a:endParaRPr lang="ru-RU"/>
        </a:p>
      </dgm:t>
    </dgm:pt>
    <dgm:pt modelId="{A6C0E8FB-2821-4422-A953-B99A753C8EFA}" type="sibTrans" cxnId="{FED1D582-309F-400E-9501-7DB4F3318C2B}">
      <dgm:prSet/>
      <dgm:spPr/>
      <dgm:t>
        <a:bodyPr/>
        <a:lstStyle/>
        <a:p>
          <a:endParaRPr lang="ru-RU"/>
        </a:p>
      </dgm:t>
    </dgm:pt>
    <dgm:pt modelId="{7C6777CB-017C-4355-972C-98B4B0300A72}">
      <dgm:prSet phldrT="[Текст]" custT="1"/>
      <dgm:spPr>
        <a:solidFill>
          <a:srgbClr val="00B0F0"/>
        </a:solidFill>
      </dgm:spPr>
      <dgm:t>
        <a:bodyPr/>
        <a:lstStyle/>
        <a:p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приобрели знания в области воспитания толерантности</a:t>
          </a:r>
          <a:endParaRPr lang="ru-RU" sz="1600" b="1" i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778A07-DDF3-4F4F-8965-33FCB02E2485}" type="parTrans" cxnId="{587840A1-0ED4-45D0-A340-B7A054BE6B92}">
      <dgm:prSet/>
      <dgm:spPr/>
      <dgm:t>
        <a:bodyPr/>
        <a:lstStyle/>
        <a:p>
          <a:endParaRPr lang="ru-RU"/>
        </a:p>
      </dgm:t>
    </dgm:pt>
    <dgm:pt modelId="{088B9C94-9FCB-48AC-B2CA-779FBC06F4DD}" type="sibTrans" cxnId="{587840A1-0ED4-45D0-A340-B7A054BE6B92}">
      <dgm:prSet/>
      <dgm:spPr/>
      <dgm:t>
        <a:bodyPr/>
        <a:lstStyle/>
        <a:p>
          <a:endParaRPr lang="ru-RU"/>
        </a:p>
      </dgm:t>
    </dgm:pt>
    <dgm:pt modelId="{0922FCC8-4CDE-4C9C-95F1-0C011FC2F6D6}" type="pres">
      <dgm:prSet presAssocID="{4855294C-172A-413B-B986-0BF5146B72A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45BC76-942A-4792-970F-02DF87970BFC}" type="pres">
      <dgm:prSet presAssocID="{1F0A4442-4767-4EB0-8EDC-CEE6119A9F3E}" presName="node" presStyleLbl="node1" presStyleIdx="0" presStyleCnt="6" custScaleX="201656" custScaleY="192575" custRadScaleRad="95347" custRadScaleInc="-2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2B1B5-F653-4C4B-B94C-FD0FE33B5A39}" type="pres">
      <dgm:prSet presAssocID="{AFF8D53E-BC86-4BF7-9F7F-040269CC3AA1}" presName="sibTrans" presStyleLbl="sibTrans2D1" presStyleIdx="0" presStyleCnt="6"/>
      <dgm:spPr/>
      <dgm:t>
        <a:bodyPr/>
        <a:lstStyle/>
        <a:p>
          <a:endParaRPr lang="ru-RU"/>
        </a:p>
      </dgm:t>
    </dgm:pt>
    <dgm:pt modelId="{85023D8B-2180-491C-98AB-B0BDF70F8E2B}" type="pres">
      <dgm:prSet presAssocID="{AFF8D53E-BC86-4BF7-9F7F-040269CC3AA1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1C5FA2F9-ACFD-4F08-96DF-AAA0C6300245}" type="pres">
      <dgm:prSet presAssocID="{052A4F9A-6293-4EBE-90E2-18789D0B6410}" presName="node" presStyleLbl="node1" presStyleIdx="1" presStyleCnt="6" custScaleX="173789" custScaleY="164892" custRadScaleRad="183568" custRadScaleInc="2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884087-882F-494C-9FB1-03CEDDC5C6EF}" type="pres">
      <dgm:prSet presAssocID="{C63AADF4-22C4-4101-8CC0-492DA95CAC43}" presName="sibTrans" presStyleLbl="sibTrans2D1" presStyleIdx="1" presStyleCnt="6"/>
      <dgm:spPr/>
      <dgm:t>
        <a:bodyPr/>
        <a:lstStyle/>
        <a:p>
          <a:endParaRPr lang="ru-RU"/>
        </a:p>
      </dgm:t>
    </dgm:pt>
    <dgm:pt modelId="{10B61D6C-7468-4B02-81BA-025D6838F01E}" type="pres">
      <dgm:prSet presAssocID="{C63AADF4-22C4-4101-8CC0-492DA95CAC43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58A525DC-732E-408C-88EC-8CBE2162AE31}" type="pres">
      <dgm:prSet presAssocID="{1286FCDA-B629-4E4C-93DA-8022350F39AA}" presName="node" presStyleLbl="node1" presStyleIdx="2" presStyleCnt="6" custScaleX="231848" custScaleY="224516" custRadScaleRad="194976" custRadScaleInc="-23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0960E-2394-4E41-A4A9-E361242D20CC}" type="pres">
      <dgm:prSet presAssocID="{5081B830-8FE9-4CDD-AA04-15710FD7BC0E}" presName="sibTrans" presStyleLbl="sibTrans2D1" presStyleIdx="2" presStyleCnt="6"/>
      <dgm:spPr/>
      <dgm:t>
        <a:bodyPr/>
        <a:lstStyle/>
        <a:p>
          <a:endParaRPr lang="ru-RU"/>
        </a:p>
      </dgm:t>
    </dgm:pt>
    <dgm:pt modelId="{32CCEDEE-8AD1-4F21-9FD5-4808125C7C65}" type="pres">
      <dgm:prSet presAssocID="{5081B830-8FE9-4CDD-AA04-15710FD7BC0E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2A7ECBD4-FD18-4F02-9FE3-764CE3568C2B}" type="pres">
      <dgm:prSet presAssocID="{C49593E0-87EA-4B8F-BCDF-971030FA9070}" presName="node" presStyleLbl="node1" presStyleIdx="3" presStyleCnt="6" custScaleX="186507" custScaleY="179106" custRadScaleRad="105204" custRadScaleInc="22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A1771-0464-44E6-97AC-A78D58C6407B}" type="pres">
      <dgm:prSet presAssocID="{900DD21B-7BE8-478B-8DC4-CD5D91AEA6EA}" presName="sibTrans" presStyleLbl="sibTrans2D1" presStyleIdx="3" presStyleCnt="6"/>
      <dgm:spPr/>
      <dgm:t>
        <a:bodyPr/>
        <a:lstStyle/>
        <a:p>
          <a:endParaRPr lang="ru-RU"/>
        </a:p>
      </dgm:t>
    </dgm:pt>
    <dgm:pt modelId="{2DC6243C-5E6F-4719-80F2-415A674B4649}" type="pres">
      <dgm:prSet presAssocID="{900DD21B-7BE8-478B-8DC4-CD5D91AEA6EA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3BEC738B-62E8-4A59-BC3F-BE45667FA704}" type="pres">
      <dgm:prSet presAssocID="{BB65B44B-1FFF-4C4B-9FCA-147DE62A163D}" presName="node" presStyleLbl="node1" presStyleIdx="4" presStyleCnt="6" custScaleX="161001" custScaleY="157407" custRadScaleRad="169776" custRadScaleInc="9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36C3F2-A80D-48FA-AE05-8DF1821D0757}" type="pres">
      <dgm:prSet presAssocID="{A6C0E8FB-2821-4422-A953-B99A753C8EFA}" presName="sibTrans" presStyleLbl="sibTrans2D1" presStyleIdx="4" presStyleCnt="6"/>
      <dgm:spPr/>
      <dgm:t>
        <a:bodyPr/>
        <a:lstStyle/>
        <a:p>
          <a:endParaRPr lang="ru-RU"/>
        </a:p>
      </dgm:t>
    </dgm:pt>
    <dgm:pt modelId="{239D58F8-0554-41B0-96D2-385F7D5467B0}" type="pres">
      <dgm:prSet presAssocID="{A6C0E8FB-2821-4422-A953-B99A753C8EFA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95C96170-D767-4B30-8406-131E71DF1644}" type="pres">
      <dgm:prSet presAssocID="{7C6777CB-017C-4355-972C-98B4B0300A72}" presName="node" presStyleLbl="node1" presStyleIdx="5" presStyleCnt="6" custScaleX="175019" custScaleY="177303" custRadScaleRad="158229" custRadScaleInc="-23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6C528-3EBC-43CF-988B-CA9E2D7666D4}" type="pres">
      <dgm:prSet presAssocID="{088B9C94-9FCB-48AC-B2CA-779FBC06F4DD}" presName="sibTrans" presStyleLbl="sibTrans2D1" presStyleIdx="5" presStyleCnt="6"/>
      <dgm:spPr/>
      <dgm:t>
        <a:bodyPr/>
        <a:lstStyle/>
        <a:p>
          <a:endParaRPr lang="ru-RU"/>
        </a:p>
      </dgm:t>
    </dgm:pt>
    <dgm:pt modelId="{C42FA12A-58AC-4EAE-A168-81547ED0A271}" type="pres">
      <dgm:prSet presAssocID="{088B9C94-9FCB-48AC-B2CA-779FBC06F4DD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9A4E3C0B-7EB3-4E9C-A26C-151545D68CB7}" type="presOf" srcId="{C63AADF4-22C4-4101-8CC0-492DA95CAC43}" destId="{10B61D6C-7468-4B02-81BA-025D6838F01E}" srcOrd="1" destOrd="0" presId="urn:microsoft.com/office/officeart/2005/8/layout/cycle2"/>
    <dgm:cxn modelId="{B7E99973-CA6A-4EDC-8F18-D2EC2CFD611C}" type="presOf" srcId="{C63AADF4-22C4-4101-8CC0-492DA95CAC43}" destId="{B8884087-882F-494C-9FB1-03CEDDC5C6EF}" srcOrd="0" destOrd="0" presId="urn:microsoft.com/office/officeart/2005/8/layout/cycle2"/>
    <dgm:cxn modelId="{72484986-A270-412C-9FF0-655FF4D97A6D}" srcId="{4855294C-172A-413B-B986-0BF5146B72AF}" destId="{052A4F9A-6293-4EBE-90E2-18789D0B6410}" srcOrd="1" destOrd="0" parTransId="{2DF88E6B-35F4-4EB7-8BE3-DC3CBE0FA4F6}" sibTransId="{C63AADF4-22C4-4101-8CC0-492DA95CAC43}"/>
    <dgm:cxn modelId="{34CBD7D8-D34A-4C5B-8476-9F0B46323D95}" srcId="{4855294C-172A-413B-B986-0BF5146B72AF}" destId="{C49593E0-87EA-4B8F-BCDF-971030FA9070}" srcOrd="3" destOrd="0" parTransId="{505FCCF8-5CE0-412E-A39B-F7AFE188D789}" sibTransId="{900DD21B-7BE8-478B-8DC4-CD5D91AEA6EA}"/>
    <dgm:cxn modelId="{392EBE67-FA45-4961-91CF-737B57407418}" type="presOf" srcId="{BB65B44B-1FFF-4C4B-9FCA-147DE62A163D}" destId="{3BEC738B-62E8-4A59-BC3F-BE45667FA704}" srcOrd="0" destOrd="0" presId="urn:microsoft.com/office/officeart/2005/8/layout/cycle2"/>
    <dgm:cxn modelId="{FED1D582-309F-400E-9501-7DB4F3318C2B}" srcId="{4855294C-172A-413B-B986-0BF5146B72AF}" destId="{BB65B44B-1FFF-4C4B-9FCA-147DE62A163D}" srcOrd="4" destOrd="0" parTransId="{C69554A7-3220-4131-85A1-787182403580}" sibTransId="{A6C0E8FB-2821-4422-A953-B99A753C8EFA}"/>
    <dgm:cxn modelId="{7C2BA833-C995-4EB1-BDA1-75F7F80277BC}" type="presOf" srcId="{1F0A4442-4767-4EB0-8EDC-CEE6119A9F3E}" destId="{5145BC76-942A-4792-970F-02DF87970BFC}" srcOrd="0" destOrd="0" presId="urn:microsoft.com/office/officeart/2005/8/layout/cycle2"/>
    <dgm:cxn modelId="{94AD8253-C219-4A30-A0B0-923781E25025}" type="presOf" srcId="{AFF8D53E-BC86-4BF7-9F7F-040269CC3AA1}" destId="{85023D8B-2180-491C-98AB-B0BDF70F8E2B}" srcOrd="1" destOrd="0" presId="urn:microsoft.com/office/officeart/2005/8/layout/cycle2"/>
    <dgm:cxn modelId="{8EA27867-54C8-48FC-B664-5C4F69455B34}" type="presOf" srcId="{900DD21B-7BE8-478B-8DC4-CD5D91AEA6EA}" destId="{2DC6243C-5E6F-4719-80F2-415A674B4649}" srcOrd="1" destOrd="0" presId="urn:microsoft.com/office/officeart/2005/8/layout/cycle2"/>
    <dgm:cxn modelId="{E36119FC-9E56-48E6-BC80-B0D941AD5E08}" type="presOf" srcId="{088B9C94-9FCB-48AC-B2CA-779FBC06F4DD}" destId="{C42FA12A-58AC-4EAE-A168-81547ED0A271}" srcOrd="1" destOrd="0" presId="urn:microsoft.com/office/officeart/2005/8/layout/cycle2"/>
    <dgm:cxn modelId="{42143842-9204-4FA7-ABCF-230F242E3350}" srcId="{4855294C-172A-413B-B986-0BF5146B72AF}" destId="{1286FCDA-B629-4E4C-93DA-8022350F39AA}" srcOrd="2" destOrd="0" parTransId="{94C4ACA0-57A9-4CA1-8280-06135F8ABCCB}" sibTransId="{5081B830-8FE9-4CDD-AA04-15710FD7BC0E}"/>
    <dgm:cxn modelId="{5E7CB424-6344-42C1-AB0D-11DCA3E0388D}" type="presOf" srcId="{C49593E0-87EA-4B8F-BCDF-971030FA9070}" destId="{2A7ECBD4-FD18-4F02-9FE3-764CE3568C2B}" srcOrd="0" destOrd="0" presId="urn:microsoft.com/office/officeart/2005/8/layout/cycle2"/>
    <dgm:cxn modelId="{4C8ECE59-D850-40B8-B7D3-75B0C26D9AA6}" type="presOf" srcId="{5081B830-8FE9-4CDD-AA04-15710FD7BC0E}" destId="{32CCEDEE-8AD1-4F21-9FD5-4808125C7C65}" srcOrd="1" destOrd="0" presId="urn:microsoft.com/office/officeart/2005/8/layout/cycle2"/>
    <dgm:cxn modelId="{6364BDC0-0EC0-48EB-934C-99EF994AE384}" type="presOf" srcId="{AFF8D53E-BC86-4BF7-9F7F-040269CC3AA1}" destId="{2AF2B1B5-F653-4C4B-B94C-FD0FE33B5A39}" srcOrd="0" destOrd="0" presId="urn:microsoft.com/office/officeart/2005/8/layout/cycle2"/>
    <dgm:cxn modelId="{E45A638A-00B0-48AA-BAC4-A30F73DBA790}" srcId="{4855294C-172A-413B-B986-0BF5146B72AF}" destId="{1F0A4442-4767-4EB0-8EDC-CEE6119A9F3E}" srcOrd="0" destOrd="0" parTransId="{A401BDEC-B8AF-41C4-8E88-0B664EE48111}" sibTransId="{AFF8D53E-BC86-4BF7-9F7F-040269CC3AA1}"/>
    <dgm:cxn modelId="{587840A1-0ED4-45D0-A340-B7A054BE6B92}" srcId="{4855294C-172A-413B-B986-0BF5146B72AF}" destId="{7C6777CB-017C-4355-972C-98B4B0300A72}" srcOrd="5" destOrd="0" parTransId="{88778A07-DDF3-4F4F-8965-33FCB02E2485}" sibTransId="{088B9C94-9FCB-48AC-B2CA-779FBC06F4DD}"/>
    <dgm:cxn modelId="{59DFC6C6-F16A-4CA4-8780-97C7BEFC403E}" type="presOf" srcId="{088B9C94-9FCB-48AC-B2CA-779FBC06F4DD}" destId="{0FB6C528-3EBC-43CF-988B-CA9E2D7666D4}" srcOrd="0" destOrd="0" presId="urn:microsoft.com/office/officeart/2005/8/layout/cycle2"/>
    <dgm:cxn modelId="{6F2F60BA-E3A2-4B10-A540-2126BB57E134}" type="presOf" srcId="{5081B830-8FE9-4CDD-AA04-15710FD7BC0E}" destId="{1CC0960E-2394-4E41-A4A9-E361242D20CC}" srcOrd="0" destOrd="0" presId="urn:microsoft.com/office/officeart/2005/8/layout/cycle2"/>
    <dgm:cxn modelId="{064C8729-7076-4C16-A878-DC358D73973E}" type="presOf" srcId="{7C6777CB-017C-4355-972C-98B4B0300A72}" destId="{95C96170-D767-4B30-8406-131E71DF1644}" srcOrd="0" destOrd="0" presId="urn:microsoft.com/office/officeart/2005/8/layout/cycle2"/>
    <dgm:cxn modelId="{6FB4E638-882C-4B80-BAA2-99DC79EDCCC6}" type="presOf" srcId="{1286FCDA-B629-4E4C-93DA-8022350F39AA}" destId="{58A525DC-732E-408C-88EC-8CBE2162AE31}" srcOrd="0" destOrd="0" presId="urn:microsoft.com/office/officeart/2005/8/layout/cycle2"/>
    <dgm:cxn modelId="{22C3478B-7593-4CF2-BF6F-15C3481C83ED}" type="presOf" srcId="{A6C0E8FB-2821-4422-A953-B99A753C8EFA}" destId="{0E36C3F2-A80D-48FA-AE05-8DF1821D0757}" srcOrd="0" destOrd="0" presId="urn:microsoft.com/office/officeart/2005/8/layout/cycle2"/>
    <dgm:cxn modelId="{1F309C69-9B9A-4235-885C-66CD2097F7EE}" type="presOf" srcId="{900DD21B-7BE8-478B-8DC4-CD5D91AEA6EA}" destId="{FE5A1771-0464-44E6-97AC-A78D58C6407B}" srcOrd="0" destOrd="0" presId="urn:microsoft.com/office/officeart/2005/8/layout/cycle2"/>
    <dgm:cxn modelId="{AAF6615E-228F-41BA-997B-6121226A1DF4}" type="presOf" srcId="{052A4F9A-6293-4EBE-90E2-18789D0B6410}" destId="{1C5FA2F9-ACFD-4F08-96DF-AAA0C6300245}" srcOrd="0" destOrd="0" presId="urn:microsoft.com/office/officeart/2005/8/layout/cycle2"/>
    <dgm:cxn modelId="{CCE1E067-1AA3-484D-8A52-A896E43E6029}" type="presOf" srcId="{A6C0E8FB-2821-4422-A953-B99A753C8EFA}" destId="{239D58F8-0554-41B0-96D2-385F7D5467B0}" srcOrd="1" destOrd="0" presId="urn:microsoft.com/office/officeart/2005/8/layout/cycle2"/>
    <dgm:cxn modelId="{460586CD-08BC-4DA8-8F0A-2388F131FB16}" type="presOf" srcId="{4855294C-172A-413B-B986-0BF5146B72AF}" destId="{0922FCC8-4CDE-4C9C-95F1-0C011FC2F6D6}" srcOrd="0" destOrd="0" presId="urn:microsoft.com/office/officeart/2005/8/layout/cycle2"/>
    <dgm:cxn modelId="{D94FECF5-E7D7-4A61-ABA9-DA0F7D96A42E}" type="presParOf" srcId="{0922FCC8-4CDE-4C9C-95F1-0C011FC2F6D6}" destId="{5145BC76-942A-4792-970F-02DF87970BFC}" srcOrd="0" destOrd="0" presId="urn:microsoft.com/office/officeart/2005/8/layout/cycle2"/>
    <dgm:cxn modelId="{6C9465FF-732C-43B9-910B-03086F8EEE22}" type="presParOf" srcId="{0922FCC8-4CDE-4C9C-95F1-0C011FC2F6D6}" destId="{2AF2B1B5-F653-4C4B-B94C-FD0FE33B5A39}" srcOrd="1" destOrd="0" presId="urn:microsoft.com/office/officeart/2005/8/layout/cycle2"/>
    <dgm:cxn modelId="{1F2394A9-B751-4722-82BC-BE2842FEC2B7}" type="presParOf" srcId="{2AF2B1B5-F653-4C4B-B94C-FD0FE33B5A39}" destId="{85023D8B-2180-491C-98AB-B0BDF70F8E2B}" srcOrd="0" destOrd="0" presId="urn:microsoft.com/office/officeart/2005/8/layout/cycle2"/>
    <dgm:cxn modelId="{2B9307B1-7220-4CBF-AD56-6AA844A89A32}" type="presParOf" srcId="{0922FCC8-4CDE-4C9C-95F1-0C011FC2F6D6}" destId="{1C5FA2F9-ACFD-4F08-96DF-AAA0C6300245}" srcOrd="2" destOrd="0" presId="urn:microsoft.com/office/officeart/2005/8/layout/cycle2"/>
    <dgm:cxn modelId="{9CEF7AD0-A5B8-435B-BE21-BBE26F2499A4}" type="presParOf" srcId="{0922FCC8-4CDE-4C9C-95F1-0C011FC2F6D6}" destId="{B8884087-882F-494C-9FB1-03CEDDC5C6EF}" srcOrd="3" destOrd="0" presId="urn:microsoft.com/office/officeart/2005/8/layout/cycle2"/>
    <dgm:cxn modelId="{E1A59004-BEB9-4DF8-B0B5-74E2D64EDEA8}" type="presParOf" srcId="{B8884087-882F-494C-9FB1-03CEDDC5C6EF}" destId="{10B61D6C-7468-4B02-81BA-025D6838F01E}" srcOrd="0" destOrd="0" presId="urn:microsoft.com/office/officeart/2005/8/layout/cycle2"/>
    <dgm:cxn modelId="{A7D1D146-8D14-4944-81BF-001FA06E3F8A}" type="presParOf" srcId="{0922FCC8-4CDE-4C9C-95F1-0C011FC2F6D6}" destId="{58A525DC-732E-408C-88EC-8CBE2162AE31}" srcOrd="4" destOrd="0" presId="urn:microsoft.com/office/officeart/2005/8/layout/cycle2"/>
    <dgm:cxn modelId="{01A8466C-6D57-4A8E-8325-A61F60E0F18D}" type="presParOf" srcId="{0922FCC8-4CDE-4C9C-95F1-0C011FC2F6D6}" destId="{1CC0960E-2394-4E41-A4A9-E361242D20CC}" srcOrd="5" destOrd="0" presId="urn:microsoft.com/office/officeart/2005/8/layout/cycle2"/>
    <dgm:cxn modelId="{035F8FDE-1642-46F9-A219-0AAD6A6A9F44}" type="presParOf" srcId="{1CC0960E-2394-4E41-A4A9-E361242D20CC}" destId="{32CCEDEE-8AD1-4F21-9FD5-4808125C7C65}" srcOrd="0" destOrd="0" presId="urn:microsoft.com/office/officeart/2005/8/layout/cycle2"/>
    <dgm:cxn modelId="{BC63D01A-A3E3-4530-AABD-C6CCD5F76CEE}" type="presParOf" srcId="{0922FCC8-4CDE-4C9C-95F1-0C011FC2F6D6}" destId="{2A7ECBD4-FD18-4F02-9FE3-764CE3568C2B}" srcOrd="6" destOrd="0" presId="urn:microsoft.com/office/officeart/2005/8/layout/cycle2"/>
    <dgm:cxn modelId="{0D1125EF-F99B-4E41-9539-D89E6F114F37}" type="presParOf" srcId="{0922FCC8-4CDE-4C9C-95F1-0C011FC2F6D6}" destId="{FE5A1771-0464-44E6-97AC-A78D58C6407B}" srcOrd="7" destOrd="0" presId="urn:microsoft.com/office/officeart/2005/8/layout/cycle2"/>
    <dgm:cxn modelId="{3D2D3D53-1974-414F-ABA2-DB468847E646}" type="presParOf" srcId="{FE5A1771-0464-44E6-97AC-A78D58C6407B}" destId="{2DC6243C-5E6F-4719-80F2-415A674B4649}" srcOrd="0" destOrd="0" presId="urn:microsoft.com/office/officeart/2005/8/layout/cycle2"/>
    <dgm:cxn modelId="{3ECF377C-FF69-4959-951F-B0419AE2B5A6}" type="presParOf" srcId="{0922FCC8-4CDE-4C9C-95F1-0C011FC2F6D6}" destId="{3BEC738B-62E8-4A59-BC3F-BE45667FA704}" srcOrd="8" destOrd="0" presId="urn:microsoft.com/office/officeart/2005/8/layout/cycle2"/>
    <dgm:cxn modelId="{697F7B37-E6F5-4A1B-8E25-0136DCFB8608}" type="presParOf" srcId="{0922FCC8-4CDE-4C9C-95F1-0C011FC2F6D6}" destId="{0E36C3F2-A80D-48FA-AE05-8DF1821D0757}" srcOrd="9" destOrd="0" presId="urn:microsoft.com/office/officeart/2005/8/layout/cycle2"/>
    <dgm:cxn modelId="{69AFB13F-E327-49D4-9FAE-28550A9800FD}" type="presParOf" srcId="{0E36C3F2-A80D-48FA-AE05-8DF1821D0757}" destId="{239D58F8-0554-41B0-96D2-385F7D5467B0}" srcOrd="0" destOrd="0" presId="urn:microsoft.com/office/officeart/2005/8/layout/cycle2"/>
    <dgm:cxn modelId="{1E60B159-F581-43FA-84A6-FA5FDACEA276}" type="presParOf" srcId="{0922FCC8-4CDE-4C9C-95F1-0C011FC2F6D6}" destId="{95C96170-D767-4B30-8406-131E71DF1644}" srcOrd="10" destOrd="0" presId="urn:microsoft.com/office/officeart/2005/8/layout/cycle2"/>
    <dgm:cxn modelId="{91245244-394B-4CC8-BD40-BA3911DDF9E9}" type="presParOf" srcId="{0922FCC8-4CDE-4C9C-95F1-0C011FC2F6D6}" destId="{0FB6C528-3EBC-43CF-988B-CA9E2D7666D4}" srcOrd="11" destOrd="0" presId="urn:microsoft.com/office/officeart/2005/8/layout/cycle2"/>
    <dgm:cxn modelId="{8449F093-5548-495F-AD0B-EB753FC7D3FC}" type="presParOf" srcId="{0FB6C528-3EBC-43CF-988B-CA9E2D7666D4}" destId="{C42FA12A-58AC-4EAE-A168-81547ED0A27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8F4E1FF-A42B-4876-9386-F0BC29ADD7AA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3F6B144-8B0E-4EE7-8E06-666395A4EDF6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«Формирование основ толерантности у детей старшего дошкольного возраста на традициях </a:t>
          </a:r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этноэтикета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25C65D4A-2473-436E-84B5-58E57E3D447C}" type="parTrans" cxnId="{E1F07ECE-B6D0-4D16-A829-FE9FDA105350}">
      <dgm:prSet/>
      <dgm:spPr/>
      <dgm:t>
        <a:bodyPr/>
        <a:lstStyle/>
        <a:p>
          <a:endParaRPr lang="ru-RU"/>
        </a:p>
      </dgm:t>
    </dgm:pt>
    <dgm:pt modelId="{F58EEF03-5DCC-455D-8312-D19872945D33}" type="sibTrans" cxnId="{E1F07ECE-B6D0-4D16-A829-FE9FDA105350}">
      <dgm:prSet/>
      <dgm:spPr/>
      <dgm:t>
        <a:bodyPr/>
        <a:lstStyle/>
        <a:p>
          <a:endParaRPr lang="ru-RU"/>
        </a:p>
      </dgm:t>
    </dgm:pt>
    <dgm:pt modelId="{F154311A-E4BC-4520-B747-D0DBBD9E110A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 «Формирование основ толерантности у детей дошкольного возраста в системе инклюзивного образования»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1CA70EE-1FEE-49AC-A830-B41587B9D14D}" type="parTrans" cxnId="{F77FCAC8-03AC-4D53-A67D-90AB3DB956E9}">
      <dgm:prSet/>
      <dgm:spPr/>
      <dgm:t>
        <a:bodyPr/>
        <a:lstStyle/>
        <a:p>
          <a:endParaRPr lang="ru-RU"/>
        </a:p>
      </dgm:t>
    </dgm:pt>
    <dgm:pt modelId="{E98D881C-B5E0-4229-AD08-7C2BD7A63FA5}" type="sibTrans" cxnId="{F77FCAC8-03AC-4D53-A67D-90AB3DB956E9}">
      <dgm:prSet/>
      <dgm:spPr/>
      <dgm:t>
        <a:bodyPr/>
        <a:lstStyle/>
        <a:p>
          <a:endParaRPr lang="ru-RU"/>
        </a:p>
      </dgm:t>
    </dgm:pt>
    <dgm:pt modelId="{F84E7888-B24F-4250-88B6-E67F286AE6B7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Корректировка  содержания разработанных проектов, пополнение методическими разработками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C3941F4-086F-4C03-BC2B-6D46B345C041}" type="parTrans" cxnId="{5463CF76-B1C6-48B7-A3EE-2F7C5DF535A9}">
      <dgm:prSet/>
      <dgm:spPr/>
      <dgm:t>
        <a:bodyPr/>
        <a:lstStyle/>
        <a:p>
          <a:endParaRPr lang="ru-RU"/>
        </a:p>
      </dgm:t>
    </dgm:pt>
    <dgm:pt modelId="{3A831CA6-0086-400E-96BE-36259ADC6814}" type="sibTrans" cxnId="{5463CF76-B1C6-48B7-A3EE-2F7C5DF535A9}">
      <dgm:prSet/>
      <dgm:spPr/>
      <dgm:t>
        <a:bodyPr/>
        <a:lstStyle/>
        <a:p>
          <a:endParaRPr lang="ru-RU"/>
        </a:p>
      </dgm:t>
    </dgm:pt>
    <dgm:pt modelId="{1F12CC5C-9CCD-48D9-95AE-5F5F2C4ADAE8}" type="pres">
      <dgm:prSet presAssocID="{F8F4E1FF-A42B-4876-9386-F0BC29ADD7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73C5AF-9666-4399-A760-BCC6665A4FB6}" type="pres">
      <dgm:prSet presAssocID="{B3F6B144-8B0E-4EE7-8E06-666395A4EDF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B6FED-E2C2-40AA-82D2-6A6EAD0F7408}" type="pres">
      <dgm:prSet presAssocID="{F58EEF03-5DCC-455D-8312-D19872945D33}" presName="sibTrans" presStyleCnt="0"/>
      <dgm:spPr/>
    </dgm:pt>
    <dgm:pt modelId="{8A325217-09DB-4282-9615-14DDE2BC937A}" type="pres">
      <dgm:prSet presAssocID="{F154311A-E4BC-4520-B747-D0DBBD9E110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E1A0C-47B5-4D26-80E9-999E36D896B0}" type="pres">
      <dgm:prSet presAssocID="{E98D881C-B5E0-4229-AD08-7C2BD7A63FA5}" presName="sibTrans" presStyleCnt="0"/>
      <dgm:spPr/>
    </dgm:pt>
    <dgm:pt modelId="{2C1AD237-2C2B-4C75-B9A2-16DA7658AF13}" type="pres">
      <dgm:prSet presAssocID="{F84E7888-B24F-4250-88B6-E67F286AE6B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16149F-8D3D-44A7-9E12-EFDBC1FED2AB}" type="presOf" srcId="{F8F4E1FF-A42B-4876-9386-F0BC29ADD7AA}" destId="{1F12CC5C-9CCD-48D9-95AE-5F5F2C4ADAE8}" srcOrd="0" destOrd="0" presId="urn:microsoft.com/office/officeart/2005/8/layout/hList6"/>
    <dgm:cxn modelId="{E1F07ECE-B6D0-4D16-A829-FE9FDA105350}" srcId="{F8F4E1FF-A42B-4876-9386-F0BC29ADD7AA}" destId="{B3F6B144-8B0E-4EE7-8E06-666395A4EDF6}" srcOrd="0" destOrd="0" parTransId="{25C65D4A-2473-436E-84B5-58E57E3D447C}" sibTransId="{F58EEF03-5DCC-455D-8312-D19872945D33}"/>
    <dgm:cxn modelId="{909AFBC5-9378-44D7-B5B0-A69E6B8DB2C6}" type="presOf" srcId="{F84E7888-B24F-4250-88B6-E67F286AE6B7}" destId="{2C1AD237-2C2B-4C75-B9A2-16DA7658AF13}" srcOrd="0" destOrd="0" presId="urn:microsoft.com/office/officeart/2005/8/layout/hList6"/>
    <dgm:cxn modelId="{C3F97DAF-5A1B-4114-BA0A-F6A5ED58516C}" type="presOf" srcId="{F154311A-E4BC-4520-B747-D0DBBD9E110A}" destId="{8A325217-09DB-4282-9615-14DDE2BC937A}" srcOrd="0" destOrd="0" presId="urn:microsoft.com/office/officeart/2005/8/layout/hList6"/>
    <dgm:cxn modelId="{5463CF76-B1C6-48B7-A3EE-2F7C5DF535A9}" srcId="{F8F4E1FF-A42B-4876-9386-F0BC29ADD7AA}" destId="{F84E7888-B24F-4250-88B6-E67F286AE6B7}" srcOrd="2" destOrd="0" parTransId="{2C3941F4-086F-4C03-BC2B-6D46B345C041}" sibTransId="{3A831CA6-0086-400E-96BE-36259ADC6814}"/>
    <dgm:cxn modelId="{32755628-DCF4-459C-9536-001BA3DAD56A}" type="presOf" srcId="{B3F6B144-8B0E-4EE7-8E06-666395A4EDF6}" destId="{3173C5AF-9666-4399-A760-BCC6665A4FB6}" srcOrd="0" destOrd="0" presId="urn:microsoft.com/office/officeart/2005/8/layout/hList6"/>
    <dgm:cxn modelId="{F77FCAC8-03AC-4D53-A67D-90AB3DB956E9}" srcId="{F8F4E1FF-A42B-4876-9386-F0BC29ADD7AA}" destId="{F154311A-E4BC-4520-B747-D0DBBD9E110A}" srcOrd="1" destOrd="0" parTransId="{C1CA70EE-1FEE-49AC-A830-B41587B9D14D}" sibTransId="{E98D881C-B5E0-4229-AD08-7C2BD7A63FA5}"/>
    <dgm:cxn modelId="{D3FF1D6F-1734-4EA7-8B67-305BA0B9FFCA}" type="presParOf" srcId="{1F12CC5C-9CCD-48D9-95AE-5F5F2C4ADAE8}" destId="{3173C5AF-9666-4399-A760-BCC6665A4FB6}" srcOrd="0" destOrd="0" presId="urn:microsoft.com/office/officeart/2005/8/layout/hList6"/>
    <dgm:cxn modelId="{3425A6F5-5C1F-475F-8F1A-D85523EA9AE1}" type="presParOf" srcId="{1F12CC5C-9CCD-48D9-95AE-5F5F2C4ADAE8}" destId="{E67B6FED-E2C2-40AA-82D2-6A6EAD0F7408}" srcOrd="1" destOrd="0" presId="urn:microsoft.com/office/officeart/2005/8/layout/hList6"/>
    <dgm:cxn modelId="{90FB72B2-FCB4-4451-B85F-1F6F50FFE55D}" type="presParOf" srcId="{1F12CC5C-9CCD-48D9-95AE-5F5F2C4ADAE8}" destId="{8A325217-09DB-4282-9615-14DDE2BC937A}" srcOrd="2" destOrd="0" presId="urn:microsoft.com/office/officeart/2005/8/layout/hList6"/>
    <dgm:cxn modelId="{93073219-3AC4-4ACC-8A49-6D1183FCB251}" type="presParOf" srcId="{1F12CC5C-9CCD-48D9-95AE-5F5F2C4ADAE8}" destId="{7D3E1A0C-47B5-4D26-80E9-999E36D896B0}" srcOrd="3" destOrd="0" presId="urn:microsoft.com/office/officeart/2005/8/layout/hList6"/>
    <dgm:cxn modelId="{559AAD7E-D537-4417-9172-E9D485F97B7E}" type="presParOf" srcId="{1F12CC5C-9CCD-48D9-95AE-5F5F2C4ADAE8}" destId="{2C1AD237-2C2B-4C75-B9A2-16DA7658AF1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5DE3E8-D887-40D8-BDCB-5611C4AE2DB7}" type="doc">
      <dgm:prSet loTypeId="urn:microsoft.com/office/officeart/2005/8/layout/cycle6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CA0BB684-7964-430D-9E2F-2509080472ED}">
      <dgm:prSet phldrT="[Текст]" custT="1"/>
      <dgm:spPr/>
      <dgm:t>
        <a:bodyPr/>
        <a:lstStyle/>
        <a:p>
          <a:r>
            <a:rPr lang="ru-RU" sz="15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Игровые занятия и упражнения, которые помогут понять, что люди могут испытывать разные чувства: радости, грусти, злобы, страха.</a:t>
          </a:r>
          <a:r>
            <a:rPr lang="ru-RU" sz="1500" b="0" i="1" dirty="0" smtClean="0">
              <a:solidFill>
                <a:schemeClr val="bg1"/>
              </a:solidFill>
            </a:rPr>
            <a:t> </a:t>
          </a:r>
          <a:endParaRPr lang="ru-RU" sz="1500" dirty="0">
            <a:solidFill>
              <a:schemeClr val="bg1"/>
            </a:solidFill>
          </a:endParaRPr>
        </a:p>
      </dgm:t>
    </dgm:pt>
    <dgm:pt modelId="{5644CF6B-CD20-40A6-90A9-EBDCBF83D439}" type="parTrans" cxnId="{436B252C-991D-4556-BF03-867F149EB185}">
      <dgm:prSet/>
      <dgm:spPr/>
      <dgm:t>
        <a:bodyPr/>
        <a:lstStyle/>
        <a:p>
          <a:endParaRPr lang="ru-RU"/>
        </a:p>
      </dgm:t>
    </dgm:pt>
    <dgm:pt modelId="{7896403C-EB43-4CF0-A68D-C4B771D66F24}" type="sibTrans" cxnId="{436B252C-991D-4556-BF03-867F149EB185}">
      <dgm:prSet/>
      <dgm:spPr/>
      <dgm:t>
        <a:bodyPr/>
        <a:lstStyle/>
        <a:p>
          <a:endParaRPr lang="ru-RU"/>
        </a:p>
      </dgm:t>
    </dgm:pt>
    <dgm:pt modelId="{0202806A-F82A-413F-A164-5A5DE03CAFBE}">
      <dgm:prSet phldrT="[Текст]" custT="1"/>
      <dgm:spPr/>
      <dgm:t>
        <a:bodyPr/>
        <a:lstStyle/>
        <a:p>
          <a:r>
            <a:rPr lang="ru-RU" sz="1400" b="1" i="0" dirty="0" smtClean="0">
              <a:latin typeface="Times New Roman" pitchFamily="18" charset="0"/>
              <a:cs typeface="Times New Roman" pitchFamily="18" charset="0"/>
            </a:rPr>
            <a:t>дети учатся устанавливать дружеские отношения с </a:t>
          </a:r>
          <a:r>
            <a:rPr lang="ru-RU" sz="1400" b="1" i="0" dirty="0" err="1" smtClean="0">
              <a:latin typeface="Times New Roman" pitchFamily="18" charset="0"/>
              <a:cs typeface="Times New Roman" pitchFamily="18" charset="0"/>
            </a:rPr>
            <a:t>свертниками</a:t>
          </a:r>
          <a:r>
            <a:rPr lang="ru-RU" sz="1400" b="1" i="0" dirty="0" smtClean="0">
              <a:latin typeface="Times New Roman" pitchFamily="18" charset="0"/>
              <a:cs typeface="Times New Roman" pitchFamily="18" charset="0"/>
            </a:rPr>
            <a:t>, учатся разбираться в причинах собственных поступков, находить способы примирения с друзьями</a:t>
          </a:r>
          <a:r>
            <a:rPr lang="ru-RU" sz="1000" b="1" i="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000" b="1" i="0" dirty="0">
            <a:latin typeface="Times New Roman" pitchFamily="18" charset="0"/>
            <a:cs typeface="Times New Roman" pitchFamily="18" charset="0"/>
          </a:endParaRPr>
        </a:p>
      </dgm:t>
    </dgm:pt>
    <dgm:pt modelId="{D2070E40-1219-4455-92AA-6662C4FAB872}" type="parTrans" cxnId="{EA0FB7CB-2E30-4383-B3B7-FE386F57E346}">
      <dgm:prSet/>
      <dgm:spPr/>
      <dgm:t>
        <a:bodyPr/>
        <a:lstStyle/>
        <a:p>
          <a:endParaRPr lang="ru-RU"/>
        </a:p>
      </dgm:t>
    </dgm:pt>
    <dgm:pt modelId="{ED26824E-06F7-4995-8E91-7B663FA99C36}" type="sibTrans" cxnId="{EA0FB7CB-2E30-4383-B3B7-FE386F57E346}">
      <dgm:prSet/>
      <dgm:spPr/>
      <dgm:t>
        <a:bodyPr/>
        <a:lstStyle/>
        <a:p>
          <a:endParaRPr lang="ru-RU"/>
        </a:p>
      </dgm:t>
    </dgm:pt>
    <dgm:pt modelId="{4DA74961-B001-45AE-80F8-1790731C403C}">
      <dgm:prSet phldrT="[Текст]" custT="1"/>
      <dgm:spPr/>
      <dgm:t>
        <a:bodyPr/>
        <a:lstStyle/>
        <a:p>
          <a:r>
            <a:rPr lang="ru-RU" sz="1600" b="1" i="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Задачей развития и воспитания - формирование гуманных отношений между детьми и дружеских взаимоотношений в совместных играх и занятиях.</a:t>
          </a:r>
          <a:endParaRPr lang="ru-RU" sz="1600" b="1" i="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326EFB1-ED82-45C6-A528-8CA66C498F03}" type="parTrans" cxnId="{937234D6-A9E0-409B-A6EA-C335549FBEB0}">
      <dgm:prSet/>
      <dgm:spPr/>
      <dgm:t>
        <a:bodyPr/>
        <a:lstStyle/>
        <a:p>
          <a:endParaRPr lang="ru-RU"/>
        </a:p>
      </dgm:t>
    </dgm:pt>
    <dgm:pt modelId="{1F91F7C9-2303-48E2-9D93-2BDEE90C79A2}" type="sibTrans" cxnId="{937234D6-A9E0-409B-A6EA-C335549FBEB0}">
      <dgm:prSet/>
      <dgm:spPr/>
      <dgm:t>
        <a:bodyPr/>
        <a:lstStyle/>
        <a:p>
          <a:endParaRPr lang="ru-RU"/>
        </a:p>
      </dgm:t>
    </dgm:pt>
    <dgm:pt modelId="{F7E11371-97BF-4396-A69F-C8202C5B53A1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развитие игровой деятельности во взаимодействии с развитием изобразительной деятельности; конструированием по замыслу и др</a:t>
          </a:r>
          <a:r>
            <a:rPr lang="ru-RU" dirty="0" smtClean="0"/>
            <a:t>. </a:t>
          </a:r>
          <a:endParaRPr lang="ru-RU" b="1" i="0" dirty="0">
            <a:latin typeface="Times New Roman" pitchFamily="18" charset="0"/>
            <a:cs typeface="Times New Roman" pitchFamily="18" charset="0"/>
          </a:endParaRPr>
        </a:p>
      </dgm:t>
    </dgm:pt>
    <dgm:pt modelId="{E7BEDA7F-0B02-4E97-A1F8-17AEB088F305}" type="parTrans" cxnId="{B28C5F49-832D-467C-B6A2-EC1F2FA1C2B3}">
      <dgm:prSet/>
      <dgm:spPr/>
      <dgm:t>
        <a:bodyPr/>
        <a:lstStyle/>
        <a:p>
          <a:endParaRPr lang="ru-RU"/>
        </a:p>
      </dgm:t>
    </dgm:pt>
    <dgm:pt modelId="{5776F39B-D056-42A5-9568-E92B2EDF9CCE}" type="sibTrans" cxnId="{B28C5F49-832D-467C-B6A2-EC1F2FA1C2B3}">
      <dgm:prSet/>
      <dgm:spPr/>
      <dgm:t>
        <a:bodyPr/>
        <a:lstStyle/>
        <a:p>
          <a:endParaRPr lang="ru-RU"/>
        </a:p>
      </dgm:t>
    </dgm:pt>
    <dgm:pt modelId="{C9C071E2-B8EC-4FFF-86F1-D272F12F0380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появляется интерес к истории предмета - проводятся игры-путешествия, которые наглядно показывают, как изменялся один и тот же предмет в зависимости от желания человека сделать его более полезным и т.п. </a:t>
          </a:r>
          <a:endParaRPr lang="ru-RU" sz="1400" b="1" i="0" dirty="0">
            <a:latin typeface="Times New Roman" pitchFamily="18" charset="0"/>
            <a:cs typeface="Times New Roman" pitchFamily="18" charset="0"/>
          </a:endParaRPr>
        </a:p>
      </dgm:t>
    </dgm:pt>
    <dgm:pt modelId="{7AEBE9D2-CD3F-4B20-B460-C43A5B68E5F2}" type="parTrans" cxnId="{C66187C8-0EE1-41E7-8ACC-AA2875189045}">
      <dgm:prSet/>
      <dgm:spPr/>
      <dgm:t>
        <a:bodyPr/>
        <a:lstStyle/>
        <a:p>
          <a:endParaRPr lang="ru-RU"/>
        </a:p>
      </dgm:t>
    </dgm:pt>
    <dgm:pt modelId="{9830A9FA-A752-42AA-AB53-5839DA38B3D9}" type="sibTrans" cxnId="{C66187C8-0EE1-41E7-8ACC-AA2875189045}">
      <dgm:prSet/>
      <dgm:spPr/>
      <dgm:t>
        <a:bodyPr/>
        <a:lstStyle/>
        <a:p>
          <a:endParaRPr lang="ru-RU"/>
        </a:p>
      </dgm:t>
    </dgm:pt>
    <dgm:pt modelId="{2573A11C-C666-43FA-8540-F1EA3EE12708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расширяются представления о семье: о родственных отношениях в семье посредством бесед с демонстрацией фотографий, иллюстраций и дидактических игр. </a:t>
          </a:r>
          <a:endParaRPr lang="ru-RU" sz="1600" b="1" i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3E52FE-09DF-4D49-B9F0-EB3DFFA03275}" type="parTrans" cxnId="{FF64EBC3-038F-4DF8-873B-AFC6848EB631}">
      <dgm:prSet/>
      <dgm:spPr/>
      <dgm:t>
        <a:bodyPr/>
        <a:lstStyle/>
        <a:p>
          <a:endParaRPr lang="ru-RU"/>
        </a:p>
      </dgm:t>
    </dgm:pt>
    <dgm:pt modelId="{9BF5D491-9B96-4995-8523-31BDDAF2C509}" type="sibTrans" cxnId="{FF64EBC3-038F-4DF8-873B-AFC6848EB631}">
      <dgm:prSet/>
      <dgm:spPr/>
      <dgm:t>
        <a:bodyPr/>
        <a:lstStyle/>
        <a:p>
          <a:endParaRPr lang="ru-RU"/>
        </a:p>
      </dgm:t>
    </dgm:pt>
    <dgm:pt modelId="{87B6EB4D-C9FA-44E1-ACEE-719D1A178773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дополняются представления о видах деятельности, народных праздниках. Формируется чувство причастности к событиям, которые происходят в детском саду, семье, стране; воспитывается любовь к близким людям, Родине. </a:t>
          </a:r>
          <a:endParaRPr lang="ru-RU" sz="1600" b="1" i="0" dirty="0">
            <a:latin typeface="Times New Roman" pitchFamily="18" charset="0"/>
            <a:cs typeface="Times New Roman" pitchFamily="18" charset="0"/>
          </a:endParaRPr>
        </a:p>
      </dgm:t>
    </dgm:pt>
    <dgm:pt modelId="{EF6BB64E-2A9A-46FA-A7C6-0BC82A7E3BD9}" type="parTrans" cxnId="{94CB06F5-A133-45C2-9052-B2C5325E2427}">
      <dgm:prSet/>
      <dgm:spPr/>
      <dgm:t>
        <a:bodyPr/>
        <a:lstStyle/>
        <a:p>
          <a:endParaRPr lang="ru-RU"/>
        </a:p>
      </dgm:t>
    </dgm:pt>
    <dgm:pt modelId="{9279273A-7337-423F-8C73-8D493E8DEA8E}" type="sibTrans" cxnId="{94CB06F5-A133-45C2-9052-B2C5325E2427}">
      <dgm:prSet/>
      <dgm:spPr/>
      <dgm:t>
        <a:bodyPr/>
        <a:lstStyle/>
        <a:p>
          <a:endParaRPr lang="ru-RU"/>
        </a:p>
      </dgm:t>
    </dgm:pt>
    <dgm:pt modelId="{D72855FC-EDE3-4EA2-B164-7AD87F5ED372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воспитание симпатии к сверстникам посредством бесед (например, «По каким правилам мы живем»), упражнений, игр: учить быть внимательными, называть сверстников по имени, помогать друг другу. </a:t>
          </a:r>
          <a:endParaRPr lang="ru-RU" sz="1600" b="1" i="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45F058-631E-4E93-B1E0-79850AFBF4AD}" type="parTrans" cxnId="{C7288BD1-A618-49C4-B9AA-8D00C5DC6C5D}">
      <dgm:prSet/>
      <dgm:spPr/>
      <dgm:t>
        <a:bodyPr/>
        <a:lstStyle/>
        <a:p>
          <a:endParaRPr lang="ru-RU"/>
        </a:p>
      </dgm:t>
    </dgm:pt>
    <dgm:pt modelId="{AB29C4DF-2BEF-4839-8D43-73C70B66B014}" type="sibTrans" cxnId="{C7288BD1-A618-49C4-B9AA-8D00C5DC6C5D}">
      <dgm:prSet/>
      <dgm:spPr/>
      <dgm:t>
        <a:bodyPr/>
        <a:lstStyle/>
        <a:p>
          <a:endParaRPr lang="ru-RU"/>
        </a:p>
      </dgm:t>
    </dgm:pt>
    <dgm:pt modelId="{48F71D4D-14AC-4427-AEEA-BB4472026560}" type="pres">
      <dgm:prSet presAssocID="{0D5DE3E8-D887-40D8-BDCB-5611C4AE2DB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F17B70-7012-4352-A46D-291A276F895D}" type="pres">
      <dgm:prSet presAssocID="{CA0BB684-7964-430D-9E2F-2509080472ED}" presName="node" presStyleLbl="node1" presStyleIdx="0" presStyleCnt="8" custScaleX="175903" custScaleY="237517" custRadScaleRad="74273" custRadScaleInc="-8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4E304-E36C-42E4-9504-6ECBAF790884}" type="pres">
      <dgm:prSet presAssocID="{CA0BB684-7964-430D-9E2F-2509080472ED}" presName="spNode" presStyleCnt="0"/>
      <dgm:spPr/>
    </dgm:pt>
    <dgm:pt modelId="{7DE5C345-B312-490F-B3A1-FE49478857A9}" type="pres">
      <dgm:prSet presAssocID="{7896403C-EB43-4CF0-A68D-C4B771D66F24}" presName="sibTrans" presStyleLbl="sibTrans1D1" presStyleIdx="0" presStyleCnt="8"/>
      <dgm:spPr/>
      <dgm:t>
        <a:bodyPr/>
        <a:lstStyle/>
        <a:p>
          <a:endParaRPr lang="ru-RU"/>
        </a:p>
      </dgm:t>
    </dgm:pt>
    <dgm:pt modelId="{6AC875F1-2856-4259-A6F1-7174BE75463A}" type="pres">
      <dgm:prSet presAssocID="{0202806A-F82A-413F-A164-5A5DE03CAFBE}" presName="node" presStyleLbl="node1" presStyleIdx="1" presStyleCnt="8" custScaleX="190188" custScaleY="206903" custRadScaleRad="119046" custRadScaleInc="34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25FF6-CEB2-496D-BDC5-72A7177D2605}" type="pres">
      <dgm:prSet presAssocID="{0202806A-F82A-413F-A164-5A5DE03CAFBE}" presName="spNode" presStyleCnt="0"/>
      <dgm:spPr/>
    </dgm:pt>
    <dgm:pt modelId="{E5802444-1BDD-4476-9F5A-502CA07B429A}" type="pres">
      <dgm:prSet presAssocID="{ED26824E-06F7-4995-8E91-7B663FA99C36}" presName="sibTrans" presStyleLbl="sibTrans1D1" presStyleIdx="1" presStyleCnt="8"/>
      <dgm:spPr/>
      <dgm:t>
        <a:bodyPr/>
        <a:lstStyle/>
        <a:p>
          <a:endParaRPr lang="ru-RU"/>
        </a:p>
      </dgm:t>
    </dgm:pt>
    <dgm:pt modelId="{C3A95DEA-E6F6-46DE-8D00-EFFF2B39E736}" type="pres">
      <dgm:prSet presAssocID="{4DA74961-B001-45AE-80F8-1790731C403C}" presName="node" presStyleLbl="node1" presStyleIdx="2" presStyleCnt="8" custScaleX="241004" custScaleY="196177" custRadScaleRad="90434" custRadScaleInc="-38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6E34F9-DCAD-42E7-9B07-813D345737BE}" type="pres">
      <dgm:prSet presAssocID="{4DA74961-B001-45AE-80F8-1790731C403C}" presName="spNode" presStyleCnt="0"/>
      <dgm:spPr/>
    </dgm:pt>
    <dgm:pt modelId="{46F6CF60-A2A3-44DC-9CA5-86475539AC8F}" type="pres">
      <dgm:prSet presAssocID="{1F91F7C9-2303-48E2-9D93-2BDEE90C79A2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A3B5DFB-F643-4C6A-914C-F8800921EE94}" type="pres">
      <dgm:prSet presAssocID="{F7E11371-97BF-4396-A69F-C8202C5B53A1}" presName="node" presStyleLbl="node1" presStyleIdx="3" presStyleCnt="8" custScaleX="195154" custScaleY="272828" custRadScaleRad="112259" custRadScaleInc="-39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BF2A5-5924-4C05-95F3-4461DEE310A3}" type="pres">
      <dgm:prSet presAssocID="{F7E11371-97BF-4396-A69F-C8202C5B53A1}" presName="spNode" presStyleCnt="0"/>
      <dgm:spPr/>
    </dgm:pt>
    <dgm:pt modelId="{59131AF5-7EAD-4E07-A92E-001A054779E2}" type="pres">
      <dgm:prSet presAssocID="{5776F39B-D056-42A5-9568-E92B2EDF9CCE}" presName="sibTrans" presStyleLbl="sibTrans1D1" presStyleIdx="3" presStyleCnt="8"/>
      <dgm:spPr/>
      <dgm:t>
        <a:bodyPr/>
        <a:lstStyle/>
        <a:p>
          <a:endParaRPr lang="ru-RU"/>
        </a:p>
      </dgm:t>
    </dgm:pt>
    <dgm:pt modelId="{96F1295E-8350-46CC-9018-6B6192CBB848}" type="pres">
      <dgm:prSet presAssocID="{C9C071E2-B8EC-4FFF-86F1-D272F12F0380}" presName="node" presStyleLbl="node1" presStyleIdx="4" presStyleCnt="8" custScaleX="199915" custScaleY="301011" custRadScaleRad="80479" custRadScaleInc="58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F431B8-B641-4122-9AAF-0DCDB8BBBA3F}" type="pres">
      <dgm:prSet presAssocID="{C9C071E2-B8EC-4FFF-86F1-D272F12F0380}" presName="spNode" presStyleCnt="0"/>
      <dgm:spPr/>
    </dgm:pt>
    <dgm:pt modelId="{8C024D81-E297-424E-8500-8C56F69F203E}" type="pres">
      <dgm:prSet presAssocID="{9830A9FA-A752-42AA-AB53-5839DA38B3D9}" presName="sibTrans" presStyleLbl="sibTrans1D1" presStyleIdx="4" presStyleCnt="8"/>
      <dgm:spPr/>
      <dgm:t>
        <a:bodyPr/>
        <a:lstStyle/>
        <a:p>
          <a:endParaRPr lang="ru-RU"/>
        </a:p>
      </dgm:t>
    </dgm:pt>
    <dgm:pt modelId="{C7D6A1FA-E531-40C7-9276-16284A2EE56C}" type="pres">
      <dgm:prSet presAssocID="{2573A11C-C666-43FA-8540-F1EA3EE12708}" presName="node" presStyleLbl="node1" presStyleIdx="5" presStyleCnt="8" custScaleX="265444" custScaleY="259182" custRadScaleRad="143638" custRadScaleInc="101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AA310-B91B-4B67-B168-AC6696F5EEDD}" type="pres">
      <dgm:prSet presAssocID="{2573A11C-C666-43FA-8540-F1EA3EE12708}" presName="spNode" presStyleCnt="0"/>
      <dgm:spPr/>
    </dgm:pt>
    <dgm:pt modelId="{11A14B1F-60FB-427A-9522-01FB57FC67A9}" type="pres">
      <dgm:prSet presAssocID="{9BF5D491-9B96-4995-8523-31BDDAF2C509}" presName="sibTrans" presStyleLbl="sibTrans1D1" presStyleIdx="5" presStyleCnt="8"/>
      <dgm:spPr/>
      <dgm:t>
        <a:bodyPr/>
        <a:lstStyle/>
        <a:p>
          <a:endParaRPr lang="ru-RU"/>
        </a:p>
      </dgm:t>
    </dgm:pt>
    <dgm:pt modelId="{92D6539E-303A-47F6-A8F1-35870298DF18}" type="pres">
      <dgm:prSet presAssocID="{87B6EB4D-C9FA-44E1-ACEE-719D1A178773}" presName="node" presStyleLbl="node1" presStyleIdx="6" presStyleCnt="8" custScaleX="379099" custScaleY="179185" custRadScaleRad="102946" custRadScaleInc="17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485B0-3E07-49C8-8A0A-F1FB90E250C2}" type="pres">
      <dgm:prSet presAssocID="{87B6EB4D-C9FA-44E1-ACEE-719D1A178773}" presName="spNode" presStyleCnt="0"/>
      <dgm:spPr/>
    </dgm:pt>
    <dgm:pt modelId="{B6872CD1-8DE9-4DE2-B4D2-D1DB94054D25}" type="pres">
      <dgm:prSet presAssocID="{9279273A-7337-423F-8C73-8D493E8DEA8E}" presName="sibTrans" presStyleLbl="sibTrans1D1" presStyleIdx="6" presStyleCnt="8"/>
      <dgm:spPr/>
      <dgm:t>
        <a:bodyPr/>
        <a:lstStyle/>
        <a:p>
          <a:endParaRPr lang="ru-RU"/>
        </a:p>
      </dgm:t>
    </dgm:pt>
    <dgm:pt modelId="{6594B57E-0A7F-4B98-A371-954DF411011E}" type="pres">
      <dgm:prSet presAssocID="{D72855FC-EDE3-4EA2-B164-7AD87F5ED372}" presName="node" presStyleLbl="node1" presStyleIdx="7" presStyleCnt="8" custScaleX="248035" custScaleY="232551" custRadScaleRad="143756" custRadScaleInc="-64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A09DA-999B-4F45-952B-166984D1189C}" type="pres">
      <dgm:prSet presAssocID="{D72855FC-EDE3-4EA2-B164-7AD87F5ED372}" presName="spNode" presStyleCnt="0"/>
      <dgm:spPr/>
    </dgm:pt>
    <dgm:pt modelId="{F6829322-6A03-478E-81EB-FA2A9FB27884}" type="pres">
      <dgm:prSet presAssocID="{AB29C4DF-2BEF-4839-8D43-73C70B66B014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FBAB154A-4581-4386-937C-CE5A43832F85}" type="presOf" srcId="{F7E11371-97BF-4396-A69F-C8202C5B53A1}" destId="{6A3B5DFB-F643-4C6A-914C-F8800921EE94}" srcOrd="0" destOrd="0" presId="urn:microsoft.com/office/officeart/2005/8/layout/cycle6"/>
    <dgm:cxn modelId="{3E442B6B-8FDF-4333-9699-312A1CAEB862}" type="presOf" srcId="{D72855FC-EDE3-4EA2-B164-7AD87F5ED372}" destId="{6594B57E-0A7F-4B98-A371-954DF411011E}" srcOrd="0" destOrd="0" presId="urn:microsoft.com/office/officeart/2005/8/layout/cycle6"/>
    <dgm:cxn modelId="{14E906EA-BBF6-48FD-A1F8-6E1889071910}" type="presOf" srcId="{9BF5D491-9B96-4995-8523-31BDDAF2C509}" destId="{11A14B1F-60FB-427A-9522-01FB57FC67A9}" srcOrd="0" destOrd="0" presId="urn:microsoft.com/office/officeart/2005/8/layout/cycle6"/>
    <dgm:cxn modelId="{3FD5DA2E-68AC-45FD-80E1-839925FA3267}" type="presOf" srcId="{87B6EB4D-C9FA-44E1-ACEE-719D1A178773}" destId="{92D6539E-303A-47F6-A8F1-35870298DF18}" srcOrd="0" destOrd="0" presId="urn:microsoft.com/office/officeart/2005/8/layout/cycle6"/>
    <dgm:cxn modelId="{DEE100A2-50DA-4F01-9E56-21B1B3B7BFBA}" type="presOf" srcId="{CA0BB684-7964-430D-9E2F-2509080472ED}" destId="{A9F17B70-7012-4352-A46D-291A276F895D}" srcOrd="0" destOrd="0" presId="urn:microsoft.com/office/officeart/2005/8/layout/cycle6"/>
    <dgm:cxn modelId="{C5B777F3-F987-4FE9-A7BC-97813FD9C664}" type="presOf" srcId="{ED26824E-06F7-4995-8E91-7B663FA99C36}" destId="{E5802444-1BDD-4476-9F5A-502CA07B429A}" srcOrd="0" destOrd="0" presId="urn:microsoft.com/office/officeart/2005/8/layout/cycle6"/>
    <dgm:cxn modelId="{4D3ABC46-976E-488B-8F0B-E543D89C60A3}" type="presOf" srcId="{C9C071E2-B8EC-4FFF-86F1-D272F12F0380}" destId="{96F1295E-8350-46CC-9018-6B6192CBB848}" srcOrd="0" destOrd="0" presId="urn:microsoft.com/office/officeart/2005/8/layout/cycle6"/>
    <dgm:cxn modelId="{436B252C-991D-4556-BF03-867F149EB185}" srcId="{0D5DE3E8-D887-40D8-BDCB-5611C4AE2DB7}" destId="{CA0BB684-7964-430D-9E2F-2509080472ED}" srcOrd="0" destOrd="0" parTransId="{5644CF6B-CD20-40A6-90A9-EBDCBF83D439}" sibTransId="{7896403C-EB43-4CF0-A68D-C4B771D66F24}"/>
    <dgm:cxn modelId="{C7288BD1-A618-49C4-B9AA-8D00C5DC6C5D}" srcId="{0D5DE3E8-D887-40D8-BDCB-5611C4AE2DB7}" destId="{D72855FC-EDE3-4EA2-B164-7AD87F5ED372}" srcOrd="7" destOrd="0" parTransId="{1F45F058-631E-4E93-B1E0-79850AFBF4AD}" sibTransId="{AB29C4DF-2BEF-4839-8D43-73C70B66B014}"/>
    <dgm:cxn modelId="{0998DBD3-0E34-424D-AB15-820ED7B00C14}" type="presOf" srcId="{4DA74961-B001-45AE-80F8-1790731C403C}" destId="{C3A95DEA-E6F6-46DE-8D00-EFFF2B39E736}" srcOrd="0" destOrd="0" presId="urn:microsoft.com/office/officeart/2005/8/layout/cycle6"/>
    <dgm:cxn modelId="{E2143C2B-6491-4CBC-B2DD-61752EF4079D}" type="presOf" srcId="{9279273A-7337-423F-8C73-8D493E8DEA8E}" destId="{B6872CD1-8DE9-4DE2-B4D2-D1DB94054D25}" srcOrd="0" destOrd="0" presId="urn:microsoft.com/office/officeart/2005/8/layout/cycle6"/>
    <dgm:cxn modelId="{937234D6-A9E0-409B-A6EA-C335549FBEB0}" srcId="{0D5DE3E8-D887-40D8-BDCB-5611C4AE2DB7}" destId="{4DA74961-B001-45AE-80F8-1790731C403C}" srcOrd="2" destOrd="0" parTransId="{8326EFB1-ED82-45C6-A528-8CA66C498F03}" sibTransId="{1F91F7C9-2303-48E2-9D93-2BDEE90C79A2}"/>
    <dgm:cxn modelId="{C66187C8-0EE1-41E7-8ACC-AA2875189045}" srcId="{0D5DE3E8-D887-40D8-BDCB-5611C4AE2DB7}" destId="{C9C071E2-B8EC-4FFF-86F1-D272F12F0380}" srcOrd="4" destOrd="0" parTransId="{7AEBE9D2-CD3F-4B20-B460-C43A5B68E5F2}" sibTransId="{9830A9FA-A752-42AA-AB53-5839DA38B3D9}"/>
    <dgm:cxn modelId="{EA0FB7CB-2E30-4383-B3B7-FE386F57E346}" srcId="{0D5DE3E8-D887-40D8-BDCB-5611C4AE2DB7}" destId="{0202806A-F82A-413F-A164-5A5DE03CAFBE}" srcOrd="1" destOrd="0" parTransId="{D2070E40-1219-4455-92AA-6662C4FAB872}" sibTransId="{ED26824E-06F7-4995-8E91-7B663FA99C36}"/>
    <dgm:cxn modelId="{84254326-86DF-40F4-A9EB-542CAEE4534D}" type="presOf" srcId="{1F91F7C9-2303-48E2-9D93-2BDEE90C79A2}" destId="{46F6CF60-A2A3-44DC-9CA5-86475539AC8F}" srcOrd="0" destOrd="0" presId="urn:microsoft.com/office/officeart/2005/8/layout/cycle6"/>
    <dgm:cxn modelId="{94CB06F5-A133-45C2-9052-B2C5325E2427}" srcId="{0D5DE3E8-D887-40D8-BDCB-5611C4AE2DB7}" destId="{87B6EB4D-C9FA-44E1-ACEE-719D1A178773}" srcOrd="6" destOrd="0" parTransId="{EF6BB64E-2A9A-46FA-A7C6-0BC82A7E3BD9}" sibTransId="{9279273A-7337-423F-8C73-8D493E8DEA8E}"/>
    <dgm:cxn modelId="{FF64EBC3-038F-4DF8-873B-AFC6848EB631}" srcId="{0D5DE3E8-D887-40D8-BDCB-5611C4AE2DB7}" destId="{2573A11C-C666-43FA-8540-F1EA3EE12708}" srcOrd="5" destOrd="0" parTransId="{BB3E52FE-09DF-4D49-B9F0-EB3DFFA03275}" sibTransId="{9BF5D491-9B96-4995-8523-31BDDAF2C509}"/>
    <dgm:cxn modelId="{BF771965-819C-4772-ACE6-BDBAF2506D30}" type="presOf" srcId="{9830A9FA-A752-42AA-AB53-5839DA38B3D9}" destId="{8C024D81-E297-424E-8500-8C56F69F203E}" srcOrd="0" destOrd="0" presId="urn:microsoft.com/office/officeart/2005/8/layout/cycle6"/>
    <dgm:cxn modelId="{E33C5370-4E8E-4872-A18A-53344DAFF685}" type="presOf" srcId="{7896403C-EB43-4CF0-A68D-C4B771D66F24}" destId="{7DE5C345-B312-490F-B3A1-FE49478857A9}" srcOrd="0" destOrd="0" presId="urn:microsoft.com/office/officeart/2005/8/layout/cycle6"/>
    <dgm:cxn modelId="{06E04914-0A82-4FDE-8A84-708D846B9021}" type="presOf" srcId="{5776F39B-D056-42A5-9568-E92B2EDF9CCE}" destId="{59131AF5-7EAD-4E07-A92E-001A054779E2}" srcOrd="0" destOrd="0" presId="urn:microsoft.com/office/officeart/2005/8/layout/cycle6"/>
    <dgm:cxn modelId="{480692EF-9548-4DB5-A4CA-96820703BF61}" type="presOf" srcId="{2573A11C-C666-43FA-8540-F1EA3EE12708}" destId="{C7D6A1FA-E531-40C7-9276-16284A2EE56C}" srcOrd="0" destOrd="0" presId="urn:microsoft.com/office/officeart/2005/8/layout/cycle6"/>
    <dgm:cxn modelId="{C0FB3E84-1E74-4BB6-AFBB-E74A1F457F36}" type="presOf" srcId="{AB29C4DF-2BEF-4839-8D43-73C70B66B014}" destId="{F6829322-6A03-478E-81EB-FA2A9FB27884}" srcOrd="0" destOrd="0" presId="urn:microsoft.com/office/officeart/2005/8/layout/cycle6"/>
    <dgm:cxn modelId="{070FD027-76EB-4B43-B1F7-41903CE14B12}" type="presOf" srcId="{0202806A-F82A-413F-A164-5A5DE03CAFBE}" destId="{6AC875F1-2856-4259-A6F1-7174BE75463A}" srcOrd="0" destOrd="0" presId="urn:microsoft.com/office/officeart/2005/8/layout/cycle6"/>
    <dgm:cxn modelId="{B28C5F49-832D-467C-B6A2-EC1F2FA1C2B3}" srcId="{0D5DE3E8-D887-40D8-BDCB-5611C4AE2DB7}" destId="{F7E11371-97BF-4396-A69F-C8202C5B53A1}" srcOrd="3" destOrd="0" parTransId="{E7BEDA7F-0B02-4E97-A1F8-17AEB088F305}" sibTransId="{5776F39B-D056-42A5-9568-E92B2EDF9CCE}"/>
    <dgm:cxn modelId="{C1F5388E-EFA4-49B7-A327-14B262CFB68C}" type="presOf" srcId="{0D5DE3E8-D887-40D8-BDCB-5611C4AE2DB7}" destId="{48F71D4D-14AC-4427-AEEA-BB4472026560}" srcOrd="0" destOrd="0" presId="urn:microsoft.com/office/officeart/2005/8/layout/cycle6"/>
    <dgm:cxn modelId="{EFE135E4-86FC-406F-AC41-53D3C4F870F1}" type="presParOf" srcId="{48F71D4D-14AC-4427-AEEA-BB4472026560}" destId="{A9F17B70-7012-4352-A46D-291A276F895D}" srcOrd="0" destOrd="0" presId="urn:microsoft.com/office/officeart/2005/8/layout/cycle6"/>
    <dgm:cxn modelId="{17CD59F6-B994-40D4-9698-011685ECD0A5}" type="presParOf" srcId="{48F71D4D-14AC-4427-AEEA-BB4472026560}" destId="{BDD4E304-E36C-42E4-9504-6ECBAF790884}" srcOrd="1" destOrd="0" presId="urn:microsoft.com/office/officeart/2005/8/layout/cycle6"/>
    <dgm:cxn modelId="{4DEBB1CF-DEA4-4DC6-982D-5C31B2CCD622}" type="presParOf" srcId="{48F71D4D-14AC-4427-AEEA-BB4472026560}" destId="{7DE5C345-B312-490F-B3A1-FE49478857A9}" srcOrd="2" destOrd="0" presId="urn:microsoft.com/office/officeart/2005/8/layout/cycle6"/>
    <dgm:cxn modelId="{265096AE-51D2-4D92-B83A-A4BCA66B717C}" type="presParOf" srcId="{48F71D4D-14AC-4427-AEEA-BB4472026560}" destId="{6AC875F1-2856-4259-A6F1-7174BE75463A}" srcOrd="3" destOrd="0" presId="urn:microsoft.com/office/officeart/2005/8/layout/cycle6"/>
    <dgm:cxn modelId="{EE5A364A-94DC-4363-A6B2-D80DB7F0FD14}" type="presParOf" srcId="{48F71D4D-14AC-4427-AEEA-BB4472026560}" destId="{AE325FF6-CEB2-496D-BDC5-72A7177D2605}" srcOrd="4" destOrd="0" presId="urn:microsoft.com/office/officeart/2005/8/layout/cycle6"/>
    <dgm:cxn modelId="{863B080E-68B5-4F44-851D-2876D5524C8D}" type="presParOf" srcId="{48F71D4D-14AC-4427-AEEA-BB4472026560}" destId="{E5802444-1BDD-4476-9F5A-502CA07B429A}" srcOrd="5" destOrd="0" presId="urn:microsoft.com/office/officeart/2005/8/layout/cycle6"/>
    <dgm:cxn modelId="{3CC04411-142A-4F55-A38F-704A2AFFECBF}" type="presParOf" srcId="{48F71D4D-14AC-4427-AEEA-BB4472026560}" destId="{C3A95DEA-E6F6-46DE-8D00-EFFF2B39E736}" srcOrd="6" destOrd="0" presId="urn:microsoft.com/office/officeart/2005/8/layout/cycle6"/>
    <dgm:cxn modelId="{FFAC5A48-709E-4315-8A7B-5392BF9FA768}" type="presParOf" srcId="{48F71D4D-14AC-4427-AEEA-BB4472026560}" destId="{E86E34F9-DCAD-42E7-9B07-813D345737BE}" srcOrd="7" destOrd="0" presId="urn:microsoft.com/office/officeart/2005/8/layout/cycle6"/>
    <dgm:cxn modelId="{79004ACD-2C5D-48F9-8358-83A0D9568FE7}" type="presParOf" srcId="{48F71D4D-14AC-4427-AEEA-BB4472026560}" destId="{46F6CF60-A2A3-44DC-9CA5-86475539AC8F}" srcOrd="8" destOrd="0" presId="urn:microsoft.com/office/officeart/2005/8/layout/cycle6"/>
    <dgm:cxn modelId="{F209AE6C-3737-49F1-9B5A-0F79A9B0A307}" type="presParOf" srcId="{48F71D4D-14AC-4427-AEEA-BB4472026560}" destId="{6A3B5DFB-F643-4C6A-914C-F8800921EE94}" srcOrd="9" destOrd="0" presId="urn:microsoft.com/office/officeart/2005/8/layout/cycle6"/>
    <dgm:cxn modelId="{032C2C03-884C-481C-A277-9F7D32FF7485}" type="presParOf" srcId="{48F71D4D-14AC-4427-AEEA-BB4472026560}" destId="{77BBF2A5-5924-4C05-95F3-4461DEE310A3}" srcOrd="10" destOrd="0" presId="urn:microsoft.com/office/officeart/2005/8/layout/cycle6"/>
    <dgm:cxn modelId="{A8DF858B-9849-4C30-A35D-6A0280705B17}" type="presParOf" srcId="{48F71D4D-14AC-4427-AEEA-BB4472026560}" destId="{59131AF5-7EAD-4E07-A92E-001A054779E2}" srcOrd="11" destOrd="0" presId="urn:microsoft.com/office/officeart/2005/8/layout/cycle6"/>
    <dgm:cxn modelId="{7D2B97EA-727F-4393-B532-05A66778A188}" type="presParOf" srcId="{48F71D4D-14AC-4427-AEEA-BB4472026560}" destId="{96F1295E-8350-46CC-9018-6B6192CBB848}" srcOrd="12" destOrd="0" presId="urn:microsoft.com/office/officeart/2005/8/layout/cycle6"/>
    <dgm:cxn modelId="{A925FCDC-9253-4D7B-B8EF-B35C168B1AA9}" type="presParOf" srcId="{48F71D4D-14AC-4427-AEEA-BB4472026560}" destId="{60F431B8-B641-4122-9AAF-0DCDB8BBBA3F}" srcOrd="13" destOrd="0" presId="urn:microsoft.com/office/officeart/2005/8/layout/cycle6"/>
    <dgm:cxn modelId="{29186870-A5AE-4229-B593-F5D0BD50250F}" type="presParOf" srcId="{48F71D4D-14AC-4427-AEEA-BB4472026560}" destId="{8C024D81-E297-424E-8500-8C56F69F203E}" srcOrd="14" destOrd="0" presId="urn:microsoft.com/office/officeart/2005/8/layout/cycle6"/>
    <dgm:cxn modelId="{ED8186D9-469C-4259-9197-D2A646C1284A}" type="presParOf" srcId="{48F71D4D-14AC-4427-AEEA-BB4472026560}" destId="{C7D6A1FA-E531-40C7-9276-16284A2EE56C}" srcOrd="15" destOrd="0" presId="urn:microsoft.com/office/officeart/2005/8/layout/cycle6"/>
    <dgm:cxn modelId="{62CB2B4C-F516-4936-AE41-E374E0B578D4}" type="presParOf" srcId="{48F71D4D-14AC-4427-AEEA-BB4472026560}" destId="{FC9AA310-B91B-4B67-B168-AC6696F5EEDD}" srcOrd="16" destOrd="0" presId="urn:microsoft.com/office/officeart/2005/8/layout/cycle6"/>
    <dgm:cxn modelId="{DE977EAE-6E7C-42DD-9921-825097AA6062}" type="presParOf" srcId="{48F71D4D-14AC-4427-AEEA-BB4472026560}" destId="{11A14B1F-60FB-427A-9522-01FB57FC67A9}" srcOrd="17" destOrd="0" presId="urn:microsoft.com/office/officeart/2005/8/layout/cycle6"/>
    <dgm:cxn modelId="{B5F65E74-197E-4860-AF16-769D15B952A2}" type="presParOf" srcId="{48F71D4D-14AC-4427-AEEA-BB4472026560}" destId="{92D6539E-303A-47F6-A8F1-35870298DF18}" srcOrd="18" destOrd="0" presId="urn:microsoft.com/office/officeart/2005/8/layout/cycle6"/>
    <dgm:cxn modelId="{B1AD5AF8-DDAA-44CC-BF53-5B9C9996FDCD}" type="presParOf" srcId="{48F71D4D-14AC-4427-AEEA-BB4472026560}" destId="{1D6485B0-3E07-49C8-8A0A-F1FB90E250C2}" srcOrd="19" destOrd="0" presId="urn:microsoft.com/office/officeart/2005/8/layout/cycle6"/>
    <dgm:cxn modelId="{D18806C4-9675-4A1A-9665-D0EE4F2BAD97}" type="presParOf" srcId="{48F71D4D-14AC-4427-AEEA-BB4472026560}" destId="{B6872CD1-8DE9-4DE2-B4D2-D1DB94054D25}" srcOrd="20" destOrd="0" presId="urn:microsoft.com/office/officeart/2005/8/layout/cycle6"/>
    <dgm:cxn modelId="{490BE9F0-B465-42A0-82A2-F7E9FB56E116}" type="presParOf" srcId="{48F71D4D-14AC-4427-AEEA-BB4472026560}" destId="{6594B57E-0A7F-4B98-A371-954DF411011E}" srcOrd="21" destOrd="0" presId="urn:microsoft.com/office/officeart/2005/8/layout/cycle6"/>
    <dgm:cxn modelId="{20ECFBCF-A7C7-4B5B-98A1-07A7CC8960A0}" type="presParOf" srcId="{48F71D4D-14AC-4427-AEEA-BB4472026560}" destId="{3B3A09DA-999B-4F45-952B-166984D1189C}" srcOrd="22" destOrd="0" presId="urn:microsoft.com/office/officeart/2005/8/layout/cycle6"/>
    <dgm:cxn modelId="{DA0A2DB6-6BBD-495C-B27A-0CDE2400E350}" type="presParOf" srcId="{48F71D4D-14AC-4427-AEEA-BB4472026560}" destId="{F6829322-6A03-478E-81EB-FA2A9FB27884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5DE3E8-D887-40D8-BDCB-5611C4AE2DB7}" type="doc">
      <dgm:prSet loTypeId="urn:microsoft.com/office/officeart/2005/8/layout/cycle6" loCatId="cycle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CA0BB684-7964-430D-9E2F-2509080472ED}">
      <dgm:prSet phldrT="[Текст]" custT="1"/>
      <dgm:spPr/>
      <dgm:t>
        <a:bodyPr/>
        <a:lstStyle/>
        <a:p>
          <a:r>
            <a:rPr lang="ru-RU" sz="14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Темы «Родной страна», «</a:t>
          </a:r>
          <a:r>
            <a:rPr lang="ru-RU" sz="1400" b="1" i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Госуд-ные</a:t>
          </a:r>
          <a:r>
            <a:rPr lang="ru-RU" sz="14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и народных праздники», «События стране и в мира» -любовь к Родине и уважение к людям, населяющим ее (ситуации, игры, беседы и др. ознакомление с национальными традициями, костюмами, обычаями и др. </a:t>
          </a:r>
          <a:endParaRPr lang="ru-RU" sz="1400" b="1" i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44CF6B-CD20-40A6-90A9-EBDCBF83D439}" type="parTrans" cxnId="{436B252C-991D-4556-BF03-867F149EB185}">
      <dgm:prSet/>
      <dgm:spPr/>
      <dgm:t>
        <a:bodyPr/>
        <a:lstStyle/>
        <a:p>
          <a:endParaRPr lang="ru-RU"/>
        </a:p>
      </dgm:t>
    </dgm:pt>
    <dgm:pt modelId="{7896403C-EB43-4CF0-A68D-C4B771D66F24}" type="sibTrans" cxnId="{436B252C-991D-4556-BF03-867F149EB185}">
      <dgm:prSet/>
      <dgm:spPr/>
      <dgm:t>
        <a:bodyPr/>
        <a:lstStyle/>
        <a:p>
          <a:endParaRPr lang="ru-RU"/>
        </a:p>
      </dgm:t>
    </dgm:pt>
    <dgm:pt modelId="{4DA74961-B001-45AE-80F8-1790731C403C}">
      <dgm:prSet phldrT="[Текст]" custT="1"/>
      <dgm:spPr/>
      <dgm:t>
        <a:bodyPr/>
        <a:lstStyle/>
        <a:p>
          <a:r>
            <a:rPr lang="ru-RU" sz="1500" b="1" i="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воспитание культуры доброжелательного общения, понятия «дружба», «взаимовыручка». через  игры, чтение художественных произведений  и др.</a:t>
          </a:r>
          <a:endParaRPr lang="ru-RU" sz="1500" b="1" i="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326EFB1-ED82-45C6-A528-8CA66C498F03}" type="parTrans" cxnId="{937234D6-A9E0-409B-A6EA-C335549FBEB0}">
      <dgm:prSet/>
      <dgm:spPr/>
      <dgm:t>
        <a:bodyPr/>
        <a:lstStyle/>
        <a:p>
          <a:endParaRPr lang="ru-RU"/>
        </a:p>
      </dgm:t>
    </dgm:pt>
    <dgm:pt modelId="{1F91F7C9-2303-48E2-9D93-2BDEE90C79A2}" type="sibTrans" cxnId="{937234D6-A9E0-409B-A6EA-C335549FBEB0}">
      <dgm:prSet/>
      <dgm:spPr/>
      <dgm:t>
        <a:bodyPr/>
        <a:lstStyle/>
        <a:p>
          <a:endParaRPr lang="ru-RU"/>
        </a:p>
      </dgm:t>
    </dgm:pt>
    <dgm:pt modelId="{F7E11371-97BF-4396-A69F-C8202C5B53A1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600" b="1" i="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Тема «Наша планета» и понятие «Земля – наш общий дом» -на Земле живет много людей разных рас и национальностей, они и похожи друг на друга, и отличаются друг от друга</a:t>
          </a:r>
          <a:r>
            <a:rPr lang="ru-RU" sz="1300" b="1" i="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300" b="1" i="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BEDA7F-0B02-4E97-A1F8-17AEB088F305}" type="parTrans" cxnId="{B28C5F49-832D-467C-B6A2-EC1F2FA1C2B3}">
      <dgm:prSet/>
      <dgm:spPr/>
      <dgm:t>
        <a:bodyPr/>
        <a:lstStyle/>
        <a:p>
          <a:endParaRPr lang="ru-RU"/>
        </a:p>
      </dgm:t>
    </dgm:pt>
    <dgm:pt modelId="{5776F39B-D056-42A5-9568-E92B2EDF9CCE}" type="sibTrans" cxnId="{B28C5F49-832D-467C-B6A2-EC1F2FA1C2B3}">
      <dgm:prSet/>
      <dgm:spPr/>
      <dgm:t>
        <a:bodyPr/>
        <a:lstStyle/>
        <a:p>
          <a:endParaRPr lang="ru-RU"/>
        </a:p>
      </dgm:t>
    </dgm:pt>
    <dgm:pt modelId="{C9C071E2-B8EC-4FFF-86F1-D272F12F0380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400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интерес к истории предмета (игры-путешествия в прошлое посуды и др.) -как изменялся один и тот же предмет в зависимости от желания человека сделать его более полезным, удобным, красивым и т.п.</a:t>
          </a:r>
          <a:endParaRPr lang="ru-RU" sz="1400" b="1" i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EBE9D2-CD3F-4B20-B460-C43A5B68E5F2}" type="parTrans" cxnId="{C66187C8-0EE1-41E7-8ACC-AA2875189045}">
      <dgm:prSet/>
      <dgm:spPr/>
      <dgm:t>
        <a:bodyPr/>
        <a:lstStyle/>
        <a:p>
          <a:endParaRPr lang="ru-RU"/>
        </a:p>
      </dgm:t>
    </dgm:pt>
    <dgm:pt modelId="{9830A9FA-A752-42AA-AB53-5839DA38B3D9}" type="sibTrans" cxnId="{C66187C8-0EE1-41E7-8ACC-AA2875189045}">
      <dgm:prSet/>
      <dgm:spPr/>
      <dgm:t>
        <a:bodyPr/>
        <a:lstStyle/>
        <a:p>
          <a:endParaRPr lang="ru-RU"/>
        </a:p>
      </dgm:t>
    </dgm:pt>
    <dgm:pt modelId="{2573A11C-C666-43FA-8540-F1EA3EE12708}">
      <dgm:prSet phldrT="[Текст]" custT="1"/>
      <dgm:spPr/>
      <dgm:t>
        <a:bodyPr/>
        <a:lstStyle/>
        <a:p>
          <a:r>
            <a:rPr lang="ru-RU" sz="16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Рассказы о своих чувствах и переживаниях. Совместная деятельность направлена на поиск каждым ребенком своего места в обществе сверстников, выделение своего «Я», противопоставление себя другим, занятие активной позиции в разнообразных социальных отношениях, где его «Я» выступает наравне с другими. Ребенок учится понимать, что принятие его другими зависит от его принятия других</a:t>
          </a:r>
          <a:r>
            <a:rPr lang="ru-RU" sz="1300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ru-RU" sz="1300" b="1" i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3E52FE-09DF-4D49-B9F0-EB3DFFA03275}" type="parTrans" cxnId="{FF64EBC3-038F-4DF8-873B-AFC6848EB631}">
      <dgm:prSet/>
      <dgm:spPr/>
      <dgm:t>
        <a:bodyPr/>
        <a:lstStyle/>
        <a:p>
          <a:endParaRPr lang="ru-RU"/>
        </a:p>
      </dgm:t>
    </dgm:pt>
    <dgm:pt modelId="{9BF5D491-9B96-4995-8523-31BDDAF2C509}" type="sibTrans" cxnId="{FF64EBC3-038F-4DF8-873B-AFC6848EB631}">
      <dgm:prSet/>
      <dgm:spPr/>
      <dgm:t>
        <a:bodyPr/>
        <a:lstStyle/>
        <a:p>
          <a:endParaRPr lang="ru-RU"/>
        </a:p>
      </dgm:t>
    </dgm:pt>
    <dgm:pt modelId="{87B6EB4D-C9FA-44E1-ACEE-719D1A178773}">
      <dgm:prSet phldrT="[Текст]" custT="1"/>
      <dgm:spPr/>
      <dgm:t>
        <a:bodyPr/>
        <a:lstStyle/>
        <a:p>
          <a:r>
            <a:rPr lang="ru-RU" sz="1400" b="1" i="0" dirty="0" smtClean="0">
              <a:latin typeface="Times New Roman" pitchFamily="18" charset="0"/>
              <a:cs typeface="Times New Roman" pitchFamily="18" charset="0"/>
            </a:rPr>
            <a:t>научить  постигать культуру других народов, живущих на территории своего государства и за его пределами (элементы культуры -язык, устное народное творчество, декоративно-прикладное, музыкальное искусство и др.) составляют содержательную основу становления этнической толерантности.</a:t>
          </a:r>
          <a:endParaRPr lang="ru-RU" sz="1400" b="1" i="0" dirty="0">
            <a:latin typeface="Times New Roman" pitchFamily="18" charset="0"/>
            <a:cs typeface="Times New Roman" pitchFamily="18" charset="0"/>
          </a:endParaRPr>
        </a:p>
      </dgm:t>
    </dgm:pt>
    <dgm:pt modelId="{EF6BB64E-2A9A-46FA-A7C6-0BC82A7E3BD9}" type="parTrans" cxnId="{94CB06F5-A133-45C2-9052-B2C5325E2427}">
      <dgm:prSet/>
      <dgm:spPr/>
      <dgm:t>
        <a:bodyPr/>
        <a:lstStyle/>
        <a:p>
          <a:endParaRPr lang="ru-RU"/>
        </a:p>
      </dgm:t>
    </dgm:pt>
    <dgm:pt modelId="{9279273A-7337-423F-8C73-8D493E8DEA8E}" type="sibTrans" cxnId="{94CB06F5-A133-45C2-9052-B2C5325E2427}">
      <dgm:prSet/>
      <dgm:spPr/>
      <dgm:t>
        <a:bodyPr/>
        <a:lstStyle/>
        <a:p>
          <a:endParaRPr lang="ru-RU"/>
        </a:p>
      </dgm:t>
    </dgm:pt>
    <dgm:pt modelId="{D72855FC-EDE3-4EA2-B164-7AD87F5ED372}">
      <dgm:prSet phldrT="[Текст]" custT="1"/>
      <dgm:spPr/>
      <dgm:t>
        <a:bodyPr/>
        <a:lstStyle/>
        <a:p>
          <a:r>
            <a:rPr lang="ru-RU" sz="1600" b="1" i="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интерес к своей «малой Родине», истории, культуре и традициям своего народа (сказки, пословицы, поговорки, произведения народного декоративного творчества. Воспитание уважительного отношения детей к культуре других народов.</a:t>
          </a:r>
          <a:endParaRPr lang="ru-RU" sz="1600" b="1" i="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45F058-631E-4E93-B1E0-79850AFBF4AD}" type="parTrans" cxnId="{C7288BD1-A618-49C4-B9AA-8D00C5DC6C5D}">
      <dgm:prSet/>
      <dgm:spPr/>
      <dgm:t>
        <a:bodyPr/>
        <a:lstStyle/>
        <a:p>
          <a:endParaRPr lang="ru-RU"/>
        </a:p>
      </dgm:t>
    </dgm:pt>
    <dgm:pt modelId="{AB29C4DF-2BEF-4839-8D43-73C70B66B014}" type="sibTrans" cxnId="{C7288BD1-A618-49C4-B9AA-8D00C5DC6C5D}">
      <dgm:prSet/>
      <dgm:spPr/>
      <dgm:t>
        <a:bodyPr/>
        <a:lstStyle/>
        <a:p>
          <a:endParaRPr lang="ru-RU"/>
        </a:p>
      </dgm:t>
    </dgm:pt>
    <dgm:pt modelId="{0202806A-F82A-413F-A164-5A5DE03CAFBE}">
      <dgm:prSet phldrT="[Текст]" custT="1"/>
      <dgm:spPr/>
      <dgm:t>
        <a:bodyPr/>
        <a:lstStyle/>
        <a:p>
          <a:r>
            <a:rPr lang="ru-RU" sz="1400" b="1" i="0" dirty="0" smtClean="0">
              <a:latin typeface="Times New Roman" pitchFamily="18" charset="0"/>
              <a:cs typeface="Times New Roman" pitchFamily="18" charset="0"/>
            </a:rPr>
            <a:t>Тема «Семья». я интерес к своей родословной, (генеалогическое древо семьи, рассказать о ней, организовать мини-музей «Семейные реликвии» и др.)</a:t>
          </a:r>
          <a:endParaRPr lang="ru-RU" sz="1400" b="1" i="0" dirty="0">
            <a:latin typeface="Times New Roman" pitchFamily="18" charset="0"/>
            <a:cs typeface="Times New Roman" pitchFamily="18" charset="0"/>
          </a:endParaRPr>
        </a:p>
      </dgm:t>
    </dgm:pt>
    <dgm:pt modelId="{ED26824E-06F7-4995-8E91-7B663FA99C36}" type="sibTrans" cxnId="{EA0FB7CB-2E30-4383-B3B7-FE386F57E346}">
      <dgm:prSet/>
      <dgm:spPr/>
      <dgm:t>
        <a:bodyPr/>
        <a:lstStyle/>
        <a:p>
          <a:endParaRPr lang="ru-RU"/>
        </a:p>
      </dgm:t>
    </dgm:pt>
    <dgm:pt modelId="{D2070E40-1219-4455-92AA-6662C4FAB872}" type="parTrans" cxnId="{EA0FB7CB-2E30-4383-B3B7-FE386F57E346}">
      <dgm:prSet/>
      <dgm:spPr/>
      <dgm:t>
        <a:bodyPr/>
        <a:lstStyle/>
        <a:p>
          <a:endParaRPr lang="ru-RU"/>
        </a:p>
      </dgm:t>
    </dgm:pt>
    <dgm:pt modelId="{48F71D4D-14AC-4427-AEEA-BB4472026560}" type="pres">
      <dgm:prSet presAssocID="{0D5DE3E8-D887-40D8-BDCB-5611C4AE2DB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F17B70-7012-4352-A46D-291A276F895D}" type="pres">
      <dgm:prSet presAssocID="{CA0BB684-7964-430D-9E2F-2509080472ED}" presName="node" presStyleLbl="node1" presStyleIdx="0" presStyleCnt="8" custScaleX="236410" custScaleY="247662" custRadScaleRad="73611" custRadScaleInc="275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4E304-E36C-42E4-9504-6ECBAF790884}" type="pres">
      <dgm:prSet presAssocID="{CA0BB684-7964-430D-9E2F-2509080472ED}" presName="spNode" presStyleCnt="0"/>
      <dgm:spPr/>
    </dgm:pt>
    <dgm:pt modelId="{7DE5C345-B312-490F-B3A1-FE49478857A9}" type="pres">
      <dgm:prSet presAssocID="{7896403C-EB43-4CF0-A68D-C4B771D66F24}" presName="sibTrans" presStyleLbl="sibTrans1D1" presStyleIdx="0" presStyleCnt="8"/>
      <dgm:spPr/>
      <dgm:t>
        <a:bodyPr/>
        <a:lstStyle/>
        <a:p>
          <a:endParaRPr lang="ru-RU"/>
        </a:p>
      </dgm:t>
    </dgm:pt>
    <dgm:pt modelId="{6AC875F1-2856-4259-A6F1-7174BE75463A}" type="pres">
      <dgm:prSet presAssocID="{0202806A-F82A-413F-A164-5A5DE03CAFBE}" presName="node" presStyleLbl="node1" presStyleIdx="1" presStyleCnt="8" custScaleX="190188" custScaleY="206903" custRadScaleRad="122776" custRadScaleInc="82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25FF6-CEB2-496D-BDC5-72A7177D2605}" type="pres">
      <dgm:prSet presAssocID="{0202806A-F82A-413F-A164-5A5DE03CAFBE}" presName="spNode" presStyleCnt="0"/>
      <dgm:spPr/>
    </dgm:pt>
    <dgm:pt modelId="{E5802444-1BDD-4476-9F5A-502CA07B429A}" type="pres">
      <dgm:prSet presAssocID="{ED26824E-06F7-4995-8E91-7B663FA99C36}" presName="sibTrans" presStyleLbl="sibTrans1D1" presStyleIdx="1" presStyleCnt="8"/>
      <dgm:spPr/>
      <dgm:t>
        <a:bodyPr/>
        <a:lstStyle/>
        <a:p>
          <a:endParaRPr lang="ru-RU"/>
        </a:p>
      </dgm:t>
    </dgm:pt>
    <dgm:pt modelId="{C3A95DEA-E6F6-46DE-8D00-EFFF2B39E736}" type="pres">
      <dgm:prSet presAssocID="{4DA74961-B001-45AE-80F8-1790731C403C}" presName="node" presStyleLbl="node1" presStyleIdx="2" presStyleCnt="8" custScaleX="293027" custScaleY="148283" custRadScaleRad="79137" custRadScaleInc="-40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6E34F9-DCAD-42E7-9B07-813D345737BE}" type="pres">
      <dgm:prSet presAssocID="{4DA74961-B001-45AE-80F8-1790731C403C}" presName="spNode" presStyleCnt="0"/>
      <dgm:spPr/>
    </dgm:pt>
    <dgm:pt modelId="{46F6CF60-A2A3-44DC-9CA5-86475539AC8F}" type="pres">
      <dgm:prSet presAssocID="{1F91F7C9-2303-48E2-9D93-2BDEE90C79A2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A3B5DFB-F643-4C6A-914C-F8800921EE94}" type="pres">
      <dgm:prSet presAssocID="{F7E11371-97BF-4396-A69F-C8202C5B53A1}" presName="node" presStyleLbl="node1" presStyleIdx="3" presStyleCnt="8" custScaleX="189107" custScaleY="350309" custRadScaleRad="130578" custRadScaleInc="-85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BF2A5-5924-4C05-95F3-4461DEE310A3}" type="pres">
      <dgm:prSet presAssocID="{F7E11371-97BF-4396-A69F-C8202C5B53A1}" presName="spNode" presStyleCnt="0"/>
      <dgm:spPr/>
    </dgm:pt>
    <dgm:pt modelId="{59131AF5-7EAD-4E07-A92E-001A054779E2}" type="pres">
      <dgm:prSet presAssocID="{5776F39B-D056-42A5-9568-E92B2EDF9CCE}" presName="sibTrans" presStyleLbl="sibTrans1D1" presStyleIdx="3" presStyleCnt="8"/>
      <dgm:spPr/>
      <dgm:t>
        <a:bodyPr/>
        <a:lstStyle/>
        <a:p>
          <a:endParaRPr lang="ru-RU"/>
        </a:p>
      </dgm:t>
    </dgm:pt>
    <dgm:pt modelId="{96F1295E-8350-46CC-9018-6B6192CBB848}" type="pres">
      <dgm:prSet presAssocID="{C9C071E2-B8EC-4FFF-86F1-D272F12F0380}" presName="node" presStyleLbl="node1" presStyleIdx="4" presStyleCnt="8" custScaleX="164141" custScaleY="341075" custRadScaleRad="76467" custRadScaleInc="-148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F431B8-B641-4122-9AAF-0DCDB8BBBA3F}" type="pres">
      <dgm:prSet presAssocID="{C9C071E2-B8EC-4FFF-86F1-D272F12F0380}" presName="spNode" presStyleCnt="0"/>
      <dgm:spPr/>
    </dgm:pt>
    <dgm:pt modelId="{8C024D81-E297-424E-8500-8C56F69F203E}" type="pres">
      <dgm:prSet presAssocID="{9830A9FA-A752-42AA-AB53-5839DA38B3D9}" presName="sibTrans" presStyleLbl="sibTrans1D1" presStyleIdx="4" presStyleCnt="8"/>
      <dgm:spPr/>
      <dgm:t>
        <a:bodyPr/>
        <a:lstStyle/>
        <a:p>
          <a:endParaRPr lang="ru-RU"/>
        </a:p>
      </dgm:t>
    </dgm:pt>
    <dgm:pt modelId="{C7D6A1FA-E531-40C7-9276-16284A2EE56C}" type="pres">
      <dgm:prSet presAssocID="{2573A11C-C666-43FA-8540-F1EA3EE12708}" presName="node" presStyleLbl="node1" presStyleIdx="5" presStyleCnt="8" custScaleX="368954" custScaleY="330855" custRadScaleRad="119250" custRadScaleInc="51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AA310-B91B-4B67-B168-AC6696F5EEDD}" type="pres">
      <dgm:prSet presAssocID="{2573A11C-C666-43FA-8540-F1EA3EE12708}" presName="spNode" presStyleCnt="0"/>
      <dgm:spPr/>
    </dgm:pt>
    <dgm:pt modelId="{11A14B1F-60FB-427A-9522-01FB57FC67A9}" type="pres">
      <dgm:prSet presAssocID="{9BF5D491-9B96-4995-8523-31BDDAF2C509}" presName="sibTrans" presStyleLbl="sibTrans1D1" presStyleIdx="5" presStyleCnt="8"/>
      <dgm:spPr/>
      <dgm:t>
        <a:bodyPr/>
        <a:lstStyle/>
        <a:p>
          <a:endParaRPr lang="ru-RU"/>
        </a:p>
      </dgm:t>
    </dgm:pt>
    <dgm:pt modelId="{92D6539E-303A-47F6-A8F1-35870298DF18}" type="pres">
      <dgm:prSet presAssocID="{87B6EB4D-C9FA-44E1-ACEE-719D1A178773}" presName="node" presStyleLbl="node1" presStyleIdx="6" presStyleCnt="8" custScaleX="431763" custScaleY="179185" custRadScaleRad="87625" custRadScaleInc="17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485B0-3E07-49C8-8A0A-F1FB90E250C2}" type="pres">
      <dgm:prSet presAssocID="{87B6EB4D-C9FA-44E1-ACEE-719D1A178773}" presName="spNode" presStyleCnt="0"/>
      <dgm:spPr/>
    </dgm:pt>
    <dgm:pt modelId="{B6872CD1-8DE9-4DE2-B4D2-D1DB94054D25}" type="pres">
      <dgm:prSet presAssocID="{9279273A-7337-423F-8C73-8D493E8DEA8E}" presName="sibTrans" presStyleLbl="sibTrans1D1" presStyleIdx="6" presStyleCnt="8"/>
      <dgm:spPr/>
      <dgm:t>
        <a:bodyPr/>
        <a:lstStyle/>
        <a:p>
          <a:endParaRPr lang="ru-RU"/>
        </a:p>
      </dgm:t>
    </dgm:pt>
    <dgm:pt modelId="{6594B57E-0A7F-4B98-A371-954DF411011E}" type="pres">
      <dgm:prSet presAssocID="{D72855FC-EDE3-4EA2-B164-7AD87F5ED372}" presName="node" presStyleLbl="node1" presStyleIdx="7" presStyleCnt="8" custScaleX="286292" custScaleY="262771" custRadScaleRad="143756" custRadScaleInc="-64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A09DA-999B-4F45-952B-166984D1189C}" type="pres">
      <dgm:prSet presAssocID="{D72855FC-EDE3-4EA2-B164-7AD87F5ED372}" presName="spNode" presStyleCnt="0"/>
      <dgm:spPr/>
    </dgm:pt>
    <dgm:pt modelId="{F6829322-6A03-478E-81EB-FA2A9FB27884}" type="pres">
      <dgm:prSet presAssocID="{AB29C4DF-2BEF-4839-8D43-73C70B66B014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8D5344E1-B1E4-47B2-B199-901EDA185979}" type="presOf" srcId="{9830A9FA-A752-42AA-AB53-5839DA38B3D9}" destId="{8C024D81-E297-424E-8500-8C56F69F203E}" srcOrd="0" destOrd="0" presId="urn:microsoft.com/office/officeart/2005/8/layout/cycle6"/>
    <dgm:cxn modelId="{42EEDD57-39EF-4E03-AB16-B9E2FAE372E6}" type="presOf" srcId="{9BF5D491-9B96-4995-8523-31BDDAF2C509}" destId="{11A14B1F-60FB-427A-9522-01FB57FC67A9}" srcOrd="0" destOrd="0" presId="urn:microsoft.com/office/officeart/2005/8/layout/cycle6"/>
    <dgm:cxn modelId="{0B13D3B7-73A1-4019-8D46-FAF9E1A0A7DE}" type="presOf" srcId="{CA0BB684-7964-430D-9E2F-2509080472ED}" destId="{A9F17B70-7012-4352-A46D-291A276F895D}" srcOrd="0" destOrd="0" presId="urn:microsoft.com/office/officeart/2005/8/layout/cycle6"/>
    <dgm:cxn modelId="{90DBB83E-6D9D-4CDF-945B-D7FF0F332AC6}" type="presOf" srcId="{0D5DE3E8-D887-40D8-BDCB-5611C4AE2DB7}" destId="{48F71D4D-14AC-4427-AEEA-BB4472026560}" srcOrd="0" destOrd="0" presId="urn:microsoft.com/office/officeart/2005/8/layout/cycle6"/>
    <dgm:cxn modelId="{868C73E4-DC0C-4D19-9431-3D25E6C94CFB}" type="presOf" srcId="{C9C071E2-B8EC-4FFF-86F1-D272F12F0380}" destId="{96F1295E-8350-46CC-9018-6B6192CBB848}" srcOrd="0" destOrd="0" presId="urn:microsoft.com/office/officeart/2005/8/layout/cycle6"/>
    <dgm:cxn modelId="{C178B34E-DB55-4F00-A95E-18EF44D52AAD}" type="presOf" srcId="{9279273A-7337-423F-8C73-8D493E8DEA8E}" destId="{B6872CD1-8DE9-4DE2-B4D2-D1DB94054D25}" srcOrd="0" destOrd="0" presId="urn:microsoft.com/office/officeart/2005/8/layout/cycle6"/>
    <dgm:cxn modelId="{436B252C-991D-4556-BF03-867F149EB185}" srcId="{0D5DE3E8-D887-40D8-BDCB-5611C4AE2DB7}" destId="{CA0BB684-7964-430D-9E2F-2509080472ED}" srcOrd="0" destOrd="0" parTransId="{5644CF6B-CD20-40A6-90A9-EBDCBF83D439}" sibTransId="{7896403C-EB43-4CF0-A68D-C4B771D66F24}"/>
    <dgm:cxn modelId="{F7F29CC7-8617-4EFC-A93E-20026D1BB214}" type="presOf" srcId="{0202806A-F82A-413F-A164-5A5DE03CAFBE}" destId="{6AC875F1-2856-4259-A6F1-7174BE75463A}" srcOrd="0" destOrd="0" presId="urn:microsoft.com/office/officeart/2005/8/layout/cycle6"/>
    <dgm:cxn modelId="{D9444799-B603-495D-89F7-5009324F14B8}" type="presOf" srcId="{4DA74961-B001-45AE-80F8-1790731C403C}" destId="{C3A95DEA-E6F6-46DE-8D00-EFFF2B39E736}" srcOrd="0" destOrd="0" presId="urn:microsoft.com/office/officeart/2005/8/layout/cycle6"/>
    <dgm:cxn modelId="{3EB50122-7E9C-4770-A78F-551901A07F70}" type="presOf" srcId="{ED26824E-06F7-4995-8E91-7B663FA99C36}" destId="{E5802444-1BDD-4476-9F5A-502CA07B429A}" srcOrd="0" destOrd="0" presId="urn:microsoft.com/office/officeart/2005/8/layout/cycle6"/>
    <dgm:cxn modelId="{C7288BD1-A618-49C4-B9AA-8D00C5DC6C5D}" srcId="{0D5DE3E8-D887-40D8-BDCB-5611C4AE2DB7}" destId="{D72855FC-EDE3-4EA2-B164-7AD87F5ED372}" srcOrd="7" destOrd="0" parTransId="{1F45F058-631E-4E93-B1E0-79850AFBF4AD}" sibTransId="{AB29C4DF-2BEF-4839-8D43-73C70B66B014}"/>
    <dgm:cxn modelId="{075D28FA-21F8-4C90-AA33-6E2E9341A715}" type="presOf" srcId="{1F91F7C9-2303-48E2-9D93-2BDEE90C79A2}" destId="{46F6CF60-A2A3-44DC-9CA5-86475539AC8F}" srcOrd="0" destOrd="0" presId="urn:microsoft.com/office/officeart/2005/8/layout/cycle6"/>
    <dgm:cxn modelId="{F1320C0B-80BF-4369-89BF-8EA175308215}" type="presOf" srcId="{5776F39B-D056-42A5-9568-E92B2EDF9CCE}" destId="{59131AF5-7EAD-4E07-A92E-001A054779E2}" srcOrd="0" destOrd="0" presId="urn:microsoft.com/office/officeart/2005/8/layout/cycle6"/>
    <dgm:cxn modelId="{937234D6-A9E0-409B-A6EA-C335549FBEB0}" srcId="{0D5DE3E8-D887-40D8-BDCB-5611C4AE2DB7}" destId="{4DA74961-B001-45AE-80F8-1790731C403C}" srcOrd="2" destOrd="0" parTransId="{8326EFB1-ED82-45C6-A528-8CA66C498F03}" sibTransId="{1F91F7C9-2303-48E2-9D93-2BDEE90C79A2}"/>
    <dgm:cxn modelId="{C66187C8-0EE1-41E7-8ACC-AA2875189045}" srcId="{0D5DE3E8-D887-40D8-BDCB-5611C4AE2DB7}" destId="{C9C071E2-B8EC-4FFF-86F1-D272F12F0380}" srcOrd="4" destOrd="0" parTransId="{7AEBE9D2-CD3F-4B20-B460-C43A5B68E5F2}" sibTransId="{9830A9FA-A752-42AA-AB53-5839DA38B3D9}"/>
    <dgm:cxn modelId="{EA0FB7CB-2E30-4383-B3B7-FE386F57E346}" srcId="{0D5DE3E8-D887-40D8-BDCB-5611C4AE2DB7}" destId="{0202806A-F82A-413F-A164-5A5DE03CAFBE}" srcOrd="1" destOrd="0" parTransId="{D2070E40-1219-4455-92AA-6662C4FAB872}" sibTransId="{ED26824E-06F7-4995-8E91-7B663FA99C36}"/>
    <dgm:cxn modelId="{BA781A7D-DEA0-42A8-8B51-6569BBDBAFA2}" type="presOf" srcId="{D72855FC-EDE3-4EA2-B164-7AD87F5ED372}" destId="{6594B57E-0A7F-4B98-A371-954DF411011E}" srcOrd="0" destOrd="0" presId="urn:microsoft.com/office/officeart/2005/8/layout/cycle6"/>
    <dgm:cxn modelId="{94CB06F5-A133-45C2-9052-B2C5325E2427}" srcId="{0D5DE3E8-D887-40D8-BDCB-5611C4AE2DB7}" destId="{87B6EB4D-C9FA-44E1-ACEE-719D1A178773}" srcOrd="6" destOrd="0" parTransId="{EF6BB64E-2A9A-46FA-A7C6-0BC82A7E3BD9}" sibTransId="{9279273A-7337-423F-8C73-8D493E8DEA8E}"/>
    <dgm:cxn modelId="{BA9758D3-D459-4FC0-BFF1-AAA49DF9A3C7}" type="presOf" srcId="{F7E11371-97BF-4396-A69F-C8202C5B53A1}" destId="{6A3B5DFB-F643-4C6A-914C-F8800921EE94}" srcOrd="0" destOrd="0" presId="urn:microsoft.com/office/officeart/2005/8/layout/cycle6"/>
    <dgm:cxn modelId="{FF64EBC3-038F-4DF8-873B-AFC6848EB631}" srcId="{0D5DE3E8-D887-40D8-BDCB-5611C4AE2DB7}" destId="{2573A11C-C666-43FA-8540-F1EA3EE12708}" srcOrd="5" destOrd="0" parTransId="{BB3E52FE-09DF-4D49-B9F0-EB3DFFA03275}" sibTransId="{9BF5D491-9B96-4995-8523-31BDDAF2C509}"/>
    <dgm:cxn modelId="{B28C5F49-832D-467C-B6A2-EC1F2FA1C2B3}" srcId="{0D5DE3E8-D887-40D8-BDCB-5611C4AE2DB7}" destId="{F7E11371-97BF-4396-A69F-C8202C5B53A1}" srcOrd="3" destOrd="0" parTransId="{E7BEDA7F-0B02-4E97-A1F8-17AEB088F305}" sibTransId="{5776F39B-D056-42A5-9568-E92B2EDF9CCE}"/>
    <dgm:cxn modelId="{0C0E138D-44EF-4424-80C6-20CBF0D8C5D1}" type="presOf" srcId="{7896403C-EB43-4CF0-A68D-C4B771D66F24}" destId="{7DE5C345-B312-490F-B3A1-FE49478857A9}" srcOrd="0" destOrd="0" presId="urn:microsoft.com/office/officeart/2005/8/layout/cycle6"/>
    <dgm:cxn modelId="{3FC166B2-DEE0-4048-93C3-8D3A7F2D9500}" type="presOf" srcId="{87B6EB4D-C9FA-44E1-ACEE-719D1A178773}" destId="{92D6539E-303A-47F6-A8F1-35870298DF18}" srcOrd="0" destOrd="0" presId="urn:microsoft.com/office/officeart/2005/8/layout/cycle6"/>
    <dgm:cxn modelId="{96BA0494-51EF-4D85-B75A-A8DE6D3739A6}" type="presOf" srcId="{2573A11C-C666-43FA-8540-F1EA3EE12708}" destId="{C7D6A1FA-E531-40C7-9276-16284A2EE56C}" srcOrd="0" destOrd="0" presId="urn:microsoft.com/office/officeart/2005/8/layout/cycle6"/>
    <dgm:cxn modelId="{C6A4BDC9-EF85-4E23-90BD-ED5F501CD0A5}" type="presOf" srcId="{AB29C4DF-2BEF-4839-8D43-73C70B66B014}" destId="{F6829322-6A03-478E-81EB-FA2A9FB27884}" srcOrd="0" destOrd="0" presId="urn:microsoft.com/office/officeart/2005/8/layout/cycle6"/>
    <dgm:cxn modelId="{9B21DA89-6A20-4743-86BE-EBDEE12417E6}" type="presParOf" srcId="{48F71D4D-14AC-4427-AEEA-BB4472026560}" destId="{A9F17B70-7012-4352-A46D-291A276F895D}" srcOrd="0" destOrd="0" presId="urn:microsoft.com/office/officeart/2005/8/layout/cycle6"/>
    <dgm:cxn modelId="{026633BA-4A51-4CAD-A9E3-634C15ABD9B5}" type="presParOf" srcId="{48F71D4D-14AC-4427-AEEA-BB4472026560}" destId="{BDD4E304-E36C-42E4-9504-6ECBAF790884}" srcOrd="1" destOrd="0" presId="urn:microsoft.com/office/officeart/2005/8/layout/cycle6"/>
    <dgm:cxn modelId="{1311FAF7-FE92-4F88-A1CE-E601928259CA}" type="presParOf" srcId="{48F71D4D-14AC-4427-AEEA-BB4472026560}" destId="{7DE5C345-B312-490F-B3A1-FE49478857A9}" srcOrd="2" destOrd="0" presId="urn:microsoft.com/office/officeart/2005/8/layout/cycle6"/>
    <dgm:cxn modelId="{A5048334-F655-4261-8F29-812307DE4026}" type="presParOf" srcId="{48F71D4D-14AC-4427-AEEA-BB4472026560}" destId="{6AC875F1-2856-4259-A6F1-7174BE75463A}" srcOrd="3" destOrd="0" presId="urn:microsoft.com/office/officeart/2005/8/layout/cycle6"/>
    <dgm:cxn modelId="{F54434E1-30EF-43E1-A7FD-2F0C159B212F}" type="presParOf" srcId="{48F71D4D-14AC-4427-AEEA-BB4472026560}" destId="{AE325FF6-CEB2-496D-BDC5-72A7177D2605}" srcOrd="4" destOrd="0" presId="urn:microsoft.com/office/officeart/2005/8/layout/cycle6"/>
    <dgm:cxn modelId="{F2CA0A8C-1919-4531-AF7C-790C56BBE14E}" type="presParOf" srcId="{48F71D4D-14AC-4427-AEEA-BB4472026560}" destId="{E5802444-1BDD-4476-9F5A-502CA07B429A}" srcOrd="5" destOrd="0" presId="urn:microsoft.com/office/officeart/2005/8/layout/cycle6"/>
    <dgm:cxn modelId="{F0FD2DB4-87AD-4611-BCE0-1B09DC339FE1}" type="presParOf" srcId="{48F71D4D-14AC-4427-AEEA-BB4472026560}" destId="{C3A95DEA-E6F6-46DE-8D00-EFFF2B39E736}" srcOrd="6" destOrd="0" presId="urn:microsoft.com/office/officeart/2005/8/layout/cycle6"/>
    <dgm:cxn modelId="{4BFB22CF-59D1-4142-ADFB-5F7466F95D41}" type="presParOf" srcId="{48F71D4D-14AC-4427-AEEA-BB4472026560}" destId="{E86E34F9-DCAD-42E7-9B07-813D345737BE}" srcOrd="7" destOrd="0" presId="urn:microsoft.com/office/officeart/2005/8/layout/cycle6"/>
    <dgm:cxn modelId="{FD00F4C1-0B39-4737-B2EF-C06F431A49E0}" type="presParOf" srcId="{48F71D4D-14AC-4427-AEEA-BB4472026560}" destId="{46F6CF60-A2A3-44DC-9CA5-86475539AC8F}" srcOrd="8" destOrd="0" presId="urn:microsoft.com/office/officeart/2005/8/layout/cycle6"/>
    <dgm:cxn modelId="{1E12071E-620E-43A5-B485-70DF52055E9E}" type="presParOf" srcId="{48F71D4D-14AC-4427-AEEA-BB4472026560}" destId="{6A3B5DFB-F643-4C6A-914C-F8800921EE94}" srcOrd="9" destOrd="0" presId="urn:microsoft.com/office/officeart/2005/8/layout/cycle6"/>
    <dgm:cxn modelId="{6A0E5E0B-317B-45DB-9241-F89536FDA208}" type="presParOf" srcId="{48F71D4D-14AC-4427-AEEA-BB4472026560}" destId="{77BBF2A5-5924-4C05-95F3-4461DEE310A3}" srcOrd="10" destOrd="0" presId="urn:microsoft.com/office/officeart/2005/8/layout/cycle6"/>
    <dgm:cxn modelId="{5BD45BC8-9B5D-4BF7-99E1-63827B1E8236}" type="presParOf" srcId="{48F71D4D-14AC-4427-AEEA-BB4472026560}" destId="{59131AF5-7EAD-4E07-A92E-001A054779E2}" srcOrd="11" destOrd="0" presId="urn:microsoft.com/office/officeart/2005/8/layout/cycle6"/>
    <dgm:cxn modelId="{B3E13594-F720-4994-BF9D-E721ED54714D}" type="presParOf" srcId="{48F71D4D-14AC-4427-AEEA-BB4472026560}" destId="{96F1295E-8350-46CC-9018-6B6192CBB848}" srcOrd="12" destOrd="0" presId="urn:microsoft.com/office/officeart/2005/8/layout/cycle6"/>
    <dgm:cxn modelId="{DDA69B8D-F033-4519-A586-31410855172D}" type="presParOf" srcId="{48F71D4D-14AC-4427-AEEA-BB4472026560}" destId="{60F431B8-B641-4122-9AAF-0DCDB8BBBA3F}" srcOrd="13" destOrd="0" presId="urn:microsoft.com/office/officeart/2005/8/layout/cycle6"/>
    <dgm:cxn modelId="{5092F73E-09B6-4C8E-9DCA-33902FABE60D}" type="presParOf" srcId="{48F71D4D-14AC-4427-AEEA-BB4472026560}" destId="{8C024D81-E297-424E-8500-8C56F69F203E}" srcOrd="14" destOrd="0" presId="urn:microsoft.com/office/officeart/2005/8/layout/cycle6"/>
    <dgm:cxn modelId="{CE21ED2A-296C-4BC7-AB10-AA8BFAAA9169}" type="presParOf" srcId="{48F71D4D-14AC-4427-AEEA-BB4472026560}" destId="{C7D6A1FA-E531-40C7-9276-16284A2EE56C}" srcOrd="15" destOrd="0" presId="urn:microsoft.com/office/officeart/2005/8/layout/cycle6"/>
    <dgm:cxn modelId="{E5B9AC13-1823-4ECE-B458-56EECC594A1C}" type="presParOf" srcId="{48F71D4D-14AC-4427-AEEA-BB4472026560}" destId="{FC9AA310-B91B-4B67-B168-AC6696F5EEDD}" srcOrd="16" destOrd="0" presId="urn:microsoft.com/office/officeart/2005/8/layout/cycle6"/>
    <dgm:cxn modelId="{81ECEE7B-7E62-4E60-9F74-5C506E041E2B}" type="presParOf" srcId="{48F71D4D-14AC-4427-AEEA-BB4472026560}" destId="{11A14B1F-60FB-427A-9522-01FB57FC67A9}" srcOrd="17" destOrd="0" presId="urn:microsoft.com/office/officeart/2005/8/layout/cycle6"/>
    <dgm:cxn modelId="{7E4CB9A6-FD69-4521-A45F-E1041F6758FC}" type="presParOf" srcId="{48F71D4D-14AC-4427-AEEA-BB4472026560}" destId="{92D6539E-303A-47F6-A8F1-35870298DF18}" srcOrd="18" destOrd="0" presId="urn:microsoft.com/office/officeart/2005/8/layout/cycle6"/>
    <dgm:cxn modelId="{0DE02DA3-6F6F-461A-8284-7C6A9D8E2C2C}" type="presParOf" srcId="{48F71D4D-14AC-4427-AEEA-BB4472026560}" destId="{1D6485B0-3E07-49C8-8A0A-F1FB90E250C2}" srcOrd="19" destOrd="0" presId="urn:microsoft.com/office/officeart/2005/8/layout/cycle6"/>
    <dgm:cxn modelId="{7DBE5649-CD39-4C52-9564-72F66D796F51}" type="presParOf" srcId="{48F71D4D-14AC-4427-AEEA-BB4472026560}" destId="{B6872CD1-8DE9-4DE2-B4D2-D1DB94054D25}" srcOrd="20" destOrd="0" presId="urn:microsoft.com/office/officeart/2005/8/layout/cycle6"/>
    <dgm:cxn modelId="{D30E0B34-76B4-4B17-96A3-8225F37B2758}" type="presParOf" srcId="{48F71D4D-14AC-4427-AEEA-BB4472026560}" destId="{6594B57E-0A7F-4B98-A371-954DF411011E}" srcOrd="21" destOrd="0" presId="urn:microsoft.com/office/officeart/2005/8/layout/cycle6"/>
    <dgm:cxn modelId="{00021A88-F3B5-453F-A370-5FBD7E1B50EE}" type="presParOf" srcId="{48F71D4D-14AC-4427-AEEA-BB4472026560}" destId="{3B3A09DA-999B-4F45-952B-166984D1189C}" srcOrd="22" destOrd="0" presId="urn:microsoft.com/office/officeart/2005/8/layout/cycle6"/>
    <dgm:cxn modelId="{1E704EC6-662A-48CF-87F2-5C3560C5DA2B}" type="presParOf" srcId="{48F71D4D-14AC-4427-AEEA-BB4472026560}" destId="{F6829322-6A03-478E-81EB-FA2A9FB27884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0FE6E7-5B88-4847-AE67-3D2DDE9491AC}" type="doc">
      <dgm:prSet loTypeId="urn:microsoft.com/office/officeart/2005/8/layout/cycle2" loCatId="cycle" qsTypeId="urn:microsoft.com/office/officeart/2005/8/quickstyle/simple5" qsCatId="simple" csTypeId="urn:microsoft.com/office/officeart/2005/8/colors/colorful1#9" csCatId="colorful" phldr="1"/>
      <dgm:spPr/>
      <dgm:t>
        <a:bodyPr/>
        <a:lstStyle/>
        <a:p>
          <a:endParaRPr lang="ru-RU"/>
        </a:p>
      </dgm:t>
    </dgm:pt>
    <dgm:pt modelId="{0A99D8AA-DB43-4AC6-886D-2B885813D90B}">
      <dgm:prSet phldrT="[Текст]" custT="1"/>
      <dgm:spPr>
        <a:xfrm>
          <a:off x="2603637" y="1205"/>
          <a:ext cx="1804229" cy="1804229"/>
        </a:xfrm>
      </dgm:spPr>
      <dgm:t>
        <a:bodyPr/>
        <a:lstStyle/>
        <a:p>
          <a:r>
            <a:rPr lang="ru-RU" sz="1400" b="1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Проект           «В нашем садике родном очень дружно мы живем»</a:t>
          </a:r>
          <a:endParaRPr lang="ru-RU" sz="1400" b="1" dirty="0">
            <a:solidFill>
              <a:srgbClr val="FFFF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1A5300F0-CD19-432E-AADA-0F9C6454D381}" type="parTrans" cxnId="{42D230F8-C454-446C-926F-B4143E96AAF3}">
      <dgm:prSet/>
      <dgm:spPr/>
      <dgm:t>
        <a:bodyPr/>
        <a:lstStyle/>
        <a:p>
          <a:endParaRPr lang="ru-RU"/>
        </a:p>
      </dgm:t>
    </dgm:pt>
    <dgm:pt modelId="{2DCF9331-60E5-47E9-B64E-51DE7E8EDE0C}" type="sibTrans" cxnId="{42D230F8-C454-446C-926F-B4143E96AAF3}">
      <dgm:prSet/>
      <dgm:spPr>
        <a:xfrm rot="2160000">
          <a:off x="4350614" y="1386569"/>
          <a:ext cx="478664" cy="608927"/>
        </a:xfrm>
      </dgm:spPr>
      <dgm:t>
        <a:bodyPr/>
        <a:lstStyle/>
        <a:p>
          <a:endParaRPr lang="ru-RU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F0B75468-43F6-4AB9-BD44-E32267D8C302}">
      <dgm:prSet phldrT="[Текст]" custT="1"/>
      <dgm:spPr>
        <a:xfrm>
          <a:off x="4793945" y="1592557"/>
          <a:ext cx="1804229" cy="1804229"/>
        </a:xfrm>
      </dgm:spPr>
      <dgm:t>
        <a:bodyPr/>
        <a:lstStyle/>
        <a:p>
          <a:r>
            <a:rPr lang="ru-RU" sz="1400" b="1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Проект «Город, который мне дорог!»</a:t>
          </a:r>
          <a:endParaRPr lang="ru-RU" sz="1400" b="1" dirty="0">
            <a:solidFill>
              <a:srgbClr val="FFFF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16AA80E7-4966-4AFC-A8AA-6BDCB24F6595}" type="parTrans" cxnId="{EB225BB8-1B3E-4836-B9BC-272924939B00}">
      <dgm:prSet/>
      <dgm:spPr/>
      <dgm:t>
        <a:bodyPr/>
        <a:lstStyle/>
        <a:p>
          <a:endParaRPr lang="ru-RU"/>
        </a:p>
      </dgm:t>
    </dgm:pt>
    <dgm:pt modelId="{42E91641-681F-4D21-8F55-5BBDB831AE2C}" type="sibTrans" cxnId="{EB225BB8-1B3E-4836-B9BC-272924939B00}">
      <dgm:prSet/>
      <dgm:spPr>
        <a:xfrm rot="6480000">
          <a:off x="5042602" y="3464755"/>
          <a:ext cx="478664" cy="608927"/>
        </a:xfrm>
      </dgm:spPr>
      <dgm:t>
        <a:bodyPr/>
        <a:lstStyle/>
        <a:p>
          <a:endParaRPr lang="ru-RU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39D011FA-E71D-4110-8CAF-6D8747ACE39D}">
      <dgm:prSet phldrT="[Текст]" custT="1"/>
      <dgm:spPr>
        <a:xfrm>
          <a:off x="3957322" y="4167419"/>
          <a:ext cx="1804229" cy="1804229"/>
        </a:xfrm>
      </dgm:spPr>
      <dgm:t>
        <a:bodyPr/>
        <a:lstStyle/>
        <a:p>
          <a:r>
            <a:rPr lang="ru-RU" sz="1400" b="1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Проект «Культура и традиции земли Донской»</a:t>
          </a:r>
          <a:endParaRPr lang="ru-RU" sz="1400" b="1" dirty="0">
            <a:solidFill>
              <a:srgbClr val="FFFF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BA278C56-4B45-4D14-913D-D2427D7FFD81}" type="parTrans" cxnId="{DE9AEBD0-152C-4A68-B2C2-8FA9F57A12B9}">
      <dgm:prSet/>
      <dgm:spPr/>
      <dgm:t>
        <a:bodyPr/>
        <a:lstStyle/>
        <a:p>
          <a:endParaRPr lang="ru-RU"/>
        </a:p>
      </dgm:t>
    </dgm:pt>
    <dgm:pt modelId="{9596B5A4-8B95-40F5-8108-4848DDAA8E60}" type="sibTrans" cxnId="{DE9AEBD0-152C-4A68-B2C2-8FA9F57A12B9}">
      <dgm:prSet/>
      <dgm:spPr>
        <a:xfrm rot="10800000">
          <a:off x="3279966" y="4765070"/>
          <a:ext cx="478664" cy="608927"/>
        </a:xfrm>
      </dgm:spPr>
      <dgm:t>
        <a:bodyPr/>
        <a:lstStyle/>
        <a:p>
          <a:endParaRPr lang="ru-RU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A02C09C8-FAEA-4AC7-8592-FBDCE0860890}">
      <dgm:prSet phldrT="[Текст]" custT="1"/>
      <dgm:spPr>
        <a:xfrm>
          <a:off x="1249952" y="4167419"/>
          <a:ext cx="1804229" cy="1804229"/>
        </a:xfrm>
      </dgm:spPr>
      <dgm:t>
        <a:bodyPr/>
        <a:lstStyle/>
        <a:p>
          <a:r>
            <a:rPr lang="ru-RU" sz="1400" b="1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Проект «Будем Родине служить»</a:t>
          </a:r>
          <a:endParaRPr lang="ru-RU" sz="1400" b="1" dirty="0">
            <a:solidFill>
              <a:srgbClr val="FFFF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E10C0F95-5E8C-44A0-B4A2-CACE10A3663E}" type="parTrans" cxnId="{72414FED-7173-4771-9D79-0BD5A3C4890F}">
      <dgm:prSet/>
      <dgm:spPr/>
      <dgm:t>
        <a:bodyPr/>
        <a:lstStyle/>
        <a:p>
          <a:endParaRPr lang="ru-RU"/>
        </a:p>
      </dgm:t>
    </dgm:pt>
    <dgm:pt modelId="{5A42AD16-509A-4053-B256-B1492B65DC8D}" type="sibTrans" cxnId="{72414FED-7173-4771-9D79-0BD5A3C4890F}">
      <dgm:prSet/>
      <dgm:spPr>
        <a:xfrm rot="15120000">
          <a:off x="1498609" y="3490523"/>
          <a:ext cx="478664" cy="608927"/>
        </a:xfrm>
      </dgm:spPr>
      <dgm:t>
        <a:bodyPr/>
        <a:lstStyle/>
        <a:p>
          <a:endParaRPr lang="ru-RU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537EDF9B-B7E8-4908-B4A4-CB145BD6FA3C}">
      <dgm:prSet phldrT="[Текст]" custT="1"/>
      <dgm:spPr>
        <a:xfrm>
          <a:off x="413328" y="1592557"/>
          <a:ext cx="1804229" cy="1804229"/>
        </a:xfrm>
      </dgm:spPr>
      <dgm:t>
        <a:bodyPr/>
        <a:lstStyle/>
        <a:p>
          <a:r>
            <a:rPr lang="ru-RU" sz="1400" b="1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Проект «</a:t>
          </a:r>
          <a:r>
            <a:rPr lang="ru-RU" sz="1400" b="1" dirty="0" smtClean="0">
              <a:solidFill>
                <a:srgbClr val="FFFF0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rPr>
            <a:t>Мы разные - мы вместе» </a:t>
          </a:r>
          <a:endParaRPr lang="ru-RU" sz="1400" b="1" dirty="0">
            <a:solidFill>
              <a:srgbClr val="FFFF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EA8BA73-9026-4F9C-9BD1-F4081E2241F1}" type="parTrans" cxnId="{F394AD4D-45FE-4413-A2E1-56CF59615B6E}">
      <dgm:prSet/>
      <dgm:spPr/>
      <dgm:t>
        <a:bodyPr/>
        <a:lstStyle/>
        <a:p>
          <a:endParaRPr lang="ru-RU"/>
        </a:p>
      </dgm:t>
    </dgm:pt>
    <dgm:pt modelId="{15F0F387-FBDC-42B8-9CC4-C5D33E5929D6}" type="sibTrans" cxnId="{F394AD4D-45FE-4413-A2E1-56CF59615B6E}">
      <dgm:prSet/>
      <dgm:spPr>
        <a:xfrm rot="19440000">
          <a:off x="2160305" y="1402495"/>
          <a:ext cx="478664" cy="608927"/>
        </a:xfrm>
      </dgm:spPr>
      <dgm:t>
        <a:bodyPr/>
        <a:lstStyle/>
        <a:p>
          <a:endParaRPr lang="ru-RU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FDA8941C-5D8D-4652-ACC8-449024C0A468}">
      <dgm:prSet phldrT="[Текст]" custT="1"/>
      <dgm:spPr>
        <a:xfrm>
          <a:off x="413328" y="1592557"/>
          <a:ext cx="1804229" cy="1804229"/>
        </a:xfrm>
      </dgm:spPr>
      <dgm:t>
        <a:bodyPr/>
        <a:lstStyle/>
        <a:p>
          <a:r>
            <a:rPr lang="ru-RU" sz="1400" b="1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Проект   «По страницам народных сказок»</a:t>
          </a:r>
          <a:endParaRPr lang="ru-RU" sz="1400" b="1" dirty="0">
            <a:solidFill>
              <a:srgbClr val="FFFF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D288291B-0901-4C51-A108-241C29380743}" type="parTrans" cxnId="{1FDCC617-08CC-4D29-B22F-1954CC7A07AF}">
      <dgm:prSet/>
      <dgm:spPr/>
      <dgm:t>
        <a:bodyPr/>
        <a:lstStyle/>
        <a:p>
          <a:endParaRPr lang="ru-RU"/>
        </a:p>
      </dgm:t>
    </dgm:pt>
    <dgm:pt modelId="{A82C5790-828D-4A92-822F-D07340AA19D9}" type="sibTrans" cxnId="{1FDCC617-08CC-4D29-B22F-1954CC7A07AF}">
      <dgm:prSet/>
      <dgm:spPr/>
      <dgm:t>
        <a:bodyPr/>
        <a:lstStyle/>
        <a:p>
          <a:endParaRPr lang="ru-RU"/>
        </a:p>
      </dgm:t>
    </dgm:pt>
    <dgm:pt modelId="{AF160617-ABAC-47EE-98EA-750222527E14}">
      <dgm:prSet phldrT="[Текст]" custT="1"/>
      <dgm:spPr>
        <a:xfrm>
          <a:off x="413328" y="1592557"/>
          <a:ext cx="1804229" cy="1804229"/>
        </a:xfrm>
      </dgm:spPr>
      <dgm:t>
        <a:bodyPr/>
        <a:lstStyle/>
        <a:p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Проект «Моя семья»</a:t>
          </a:r>
          <a:endParaRPr lang="ru-RU" sz="1600" b="1" dirty="0">
            <a:solidFill>
              <a:srgbClr val="FFFF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8FC55449-E591-4BA5-A86D-7302389F56E4}" type="parTrans" cxnId="{80EAA0B9-3A7E-45E2-876C-B497F053B426}">
      <dgm:prSet/>
      <dgm:spPr/>
      <dgm:t>
        <a:bodyPr/>
        <a:lstStyle/>
        <a:p>
          <a:endParaRPr lang="ru-RU"/>
        </a:p>
      </dgm:t>
    </dgm:pt>
    <dgm:pt modelId="{17BA76BD-0A38-417D-8C78-D929CD2B2BE6}" type="sibTrans" cxnId="{80EAA0B9-3A7E-45E2-876C-B497F053B426}">
      <dgm:prSet/>
      <dgm:spPr/>
      <dgm:t>
        <a:bodyPr/>
        <a:lstStyle/>
        <a:p>
          <a:endParaRPr lang="ru-RU"/>
        </a:p>
      </dgm:t>
    </dgm:pt>
    <dgm:pt modelId="{3BCE9360-D8A6-4068-A8BE-6AE05ED47645}">
      <dgm:prSet phldrT="[Текст]" custT="1"/>
      <dgm:spPr>
        <a:xfrm>
          <a:off x="413328" y="1592557"/>
          <a:ext cx="1804229" cy="1804229"/>
        </a:xfrm>
      </dgm:spPr>
      <dgm:t>
        <a:bodyPr/>
        <a:lstStyle/>
        <a:p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Проект «Россия –Родина моя!»</a:t>
          </a:r>
          <a:endParaRPr lang="ru-RU" sz="1600" b="1" dirty="0">
            <a:solidFill>
              <a:srgbClr val="FFFF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3A41EA5A-6C80-4EE0-88F0-2A377E685FE8}" type="parTrans" cxnId="{EBE7D5A0-2787-475A-B8D6-3CE349479DFA}">
      <dgm:prSet/>
      <dgm:spPr/>
      <dgm:t>
        <a:bodyPr/>
        <a:lstStyle/>
        <a:p>
          <a:endParaRPr lang="ru-RU"/>
        </a:p>
      </dgm:t>
    </dgm:pt>
    <dgm:pt modelId="{28109C11-BECE-4AE7-A8C6-DD04F4D02CC1}" type="sibTrans" cxnId="{EBE7D5A0-2787-475A-B8D6-3CE349479DFA}">
      <dgm:prSet/>
      <dgm:spPr/>
      <dgm:t>
        <a:bodyPr/>
        <a:lstStyle/>
        <a:p>
          <a:endParaRPr lang="ru-RU"/>
        </a:p>
      </dgm:t>
    </dgm:pt>
    <dgm:pt modelId="{3EFFBC26-7974-4434-B6A0-4488EA311BF3}" type="pres">
      <dgm:prSet presAssocID="{B80FE6E7-5B88-4847-AE67-3D2DDE9491A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F4B226-C9FE-4DE6-BEA1-0D17872DE62F}" type="pres">
      <dgm:prSet presAssocID="{0A99D8AA-DB43-4AC6-886D-2B885813D90B}" presName="node" presStyleLbl="node1" presStyleIdx="0" presStyleCnt="8" custScaleX="138846" custScaleY="13896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943C3983-81E9-4E3D-8D43-13A64C8B61FA}" type="pres">
      <dgm:prSet presAssocID="{2DCF9331-60E5-47E9-B64E-51DE7E8EDE0C}" presName="sibTrans" presStyleLbl="sibTrans2D1" presStyleIdx="0" presStyleCnt="8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C1C8D49F-7DDB-4C77-8230-4CBC709D429E}" type="pres">
      <dgm:prSet presAssocID="{2DCF9331-60E5-47E9-B64E-51DE7E8EDE0C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5477669F-BD9A-4F31-A452-78E12BDF9388}" type="pres">
      <dgm:prSet presAssocID="{F0B75468-43F6-4AB9-BD44-E32267D8C302}" presName="node" presStyleLbl="node1" presStyleIdx="1" presStyleCnt="8" custScaleX="131987" custScaleY="136217" custRadScaleRad="123041" custRadScaleInc="927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C37FE0E2-0463-4550-8A91-46EAFD92D3EC}" type="pres">
      <dgm:prSet presAssocID="{42E91641-681F-4D21-8F55-5BBDB831AE2C}" presName="sibTrans" presStyleLbl="sibTrans2D1" presStyleIdx="1" presStyleCnt="8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C7960545-0B05-45FF-A90B-BE3A37DBEF18}" type="pres">
      <dgm:prSet presAssocID="{42E91641-681F-4D21-8F55-5BBDB831AE2C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0D6F7848-035D-4052-BF27-41F150F8ADCB}" type="pres">
      <dgm:prSet presAssocID="{39D011FA-E71D-4110-8CAF-6D8747ACE39D}" presName="node" presStyleLbl="node1" presStyleIdx="2" presStyleCnt="8" custScaleX="129372" custScaleY="117302" custRadScaleRad="135455" custRadScaleInc="-1619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D29D89C5-35C6-4082-8D31-55D4A510CCEE}" type="pres">
      <dgm:prSet presAssocID="{9596B5A4-8B95-40F5-8108-4848DDAA8E60}" presName="sibTrans" presStyleLbl="sibTrans2D1" presStyleIdx="2" presStyleCnt="8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0F74FE24-9AFC-4853-B12D-50428F5F4454}" type="pres">
      <dgm:prSet presAssocID="{9596B5A4-8B95-40F5-8108-4848DDAA8E60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9B606272-92D8-4479-8163-C50E208F72C0}" type="pres">
      <dgm:prSet presAssocID="{A02C09C8-FAEA-4AC7-8592-FBDCE0860890}" presName="node" presStyleLbl="node1" presStyleIdx="3" presStyleCnt="8" custScaleX="108581" custScaleY="114820" custRadScaleRad="119944" custRadScaleInc="-1849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6F48C6E5-6964-47CA-A7B2-9823C11B2A3E}" type="pres">
      <dgm:prSet presAssocID="{5A42AD16-509A-4053-B256-B1492B65DC8D}" presName="sibTrans" presStyleLbl="sibTrans2D1" presStyleIdx="3" presStyleCnt="8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D23D69B6-85E1-4BA8-B585-255325DEBE83}" type="pres">
      <dgm:prSet presAssocID="{5A42AD16-509A-4053-B256-B1492B65DC8D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3C4A5F8B-812F-42AD-BE29-AB5E55C08D76}" type="pres">
      <dgm:prSet presAssocID="{537EDF9B-B7E8-4908-B4A4-CB145BD6FA3C}" presName="node" presStyleLbl="node1" presStyleIdx="4" presStyleCnt="8" custScaleX="117301" custScaleY="112074" custRadScaleRad="88507" custRadScaleInc="190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70EA90CD-0FD1-412D-B830-2777D3EEFEC1}" type="pres">
      <dgm:prSet presAssocID="{15F0F387-FBDC-42B8-9CC4-C5D33E5929D6}" presName="sibTrans" presStyleLbl="sibTrans2D1" presStyleIdx="4" presStyleCnt="8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4733CD0B-ACF0-4426-83E6-48B3E9E47281}" type="pres">
      <dgm:prSet presAssocID="{15F0F387-FBDC-42B8-9CC4-C5D33E5929D6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8ED104C6-4808-4F69-9AC3-93F69D229A37}" type="pres">
      <dgm:prSet presAssocID="{FDA8941C-5D8D-4652-ACC8-449024C0A468}" presName="node" presStyleLbl="node1" presStyleIdx="5" presStyleCnt="8" custScaleX="126935" custScaleY="114683" custRadScaleRad="106548" custRadScaleInc="5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060B03-491C-483C-87DA-FCA06DE7BCEE}" type="pres">
      <dgm:prSet presAssocID="{A82C5790-828D-4A92-822F-D07340AA19D9}" presName="sibTrans" presStyleLbl="sibTrans2D1" presStyleIdx="5" presStyleCnt="8"/>
      <dgm:spPr/>
      <dgm:t>
        <a:bodyPr/>
        <a:lstStyle/>
        <a:p>
          <a:endParaRPr lang="ru-RU"/>
        </a:p>
      </dgm:t>
    </dgm:pt>
    <dgm:pt modelId="{1DB66F68-CFAB-4035-B19F-433A6AAEC6AA}" type="pres">
      <dgm:prSet presAssocID="{A82C5790-828D-4A92-822F-D07340AA19D9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45EEECF4-CC55-491B-96E0-57020C20249D}" type="pres">
      <dgm:prSet presAssocID="{AF160617-ABAC-47EE-98EA-750222527E14}" presName="node" presStyleLbl="node1" presStyleIdx="6" presStyleCnt="8" custScaleX="117441" custScaleY="114499" custRadScaleRad="113124" custRadScaleInc="2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B0EDD-F1D3-4EDC-8A70-C4BF0D699AF7}" type="pres">
      <dgm:prSet presAssocID="{17BA76BD-0A38-417D-8C78-D929CD2B2BE6}" presName="sibTrans" presStyleLbl="sibTrans2D1" presStyleIdx="6" presStyleCnt="8"/>
      <dgm:spPr/>
      <dgm:t>
        <a:bodyPr/>
        <a:lstStyle/>
        <a:p>
          <a:endParaRPr lang="ru-RU"/>
        </a:p>
      </dgm:t>
    </dgm:pt>
    <dgm:pt modelId="{540E0638-C832-482A-BA65-62E39E6F1201}" type="pres">
      <dgm:prSet presAssocID="{17BA76BD-0A38-417D-8C78-D929CD2B2BE6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BC517CED-C3D8-4BC4-8E6D-23EF398BF893}" type="pres">
      <dgm:prSet presAssocID="{3BCE9360-D8A6-4068-A8BE-6AE05ED47645}" presName="node" presStyleLbl="node1" presStyleIdx="7" presStyleCnt="8" custScaleX="133602" custScaleY="124143" custRadScaleRad="116167" custRadScaleInc="-19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23944-57B9-4363-B575-BBF906B8B793}" type="pres">
      <dgm:prSet presAssocID="{28109C11-BECE-4AE7-A8C6-DD04F4D02CC1}" presName="sibTrans" presStyleLbl="sibTrans2D1" presStyleIdx="7" presStyleCnt="8"/>
      <dgm:spPr/>
      <dgm:t>
        <a:bodyPr/>
        <a:lstStyle/>
        <a:p>
          <a:endParaRPr lang="ru-RU"/>
        </a:p>
      </dgm:t>
    </dgm:pt>
    <dgm:pt modelId="{AB84BA88-84EA-4D97-9844-7BC16574F4BB}" type="pres">
      <dgm:prSet presAssocID="{28109C11-BECE-4AE7-A8C6-DD04F4D02CC1}" presName="connectorText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505ED030-654A-4B36-9D86-BBC5EF2E3D89}" type="presOf" srcId="{A82C5790-828D-4A92-822F-D07340AA19D9}" destId="{C3060B03-491C-483C-87DA-FCA06DE7BCEE}" srcOrd="0" destOrd="0" presId="urn:microsoft.com/office/officeart/2005/8/layout/cycle2"/>
    <dgm:cxn modelId="{FE74FB31-8DA3-4B50-B98C-9A83B6E64242}" type="presOf" srcId="{2DCF9331-60E5-47E9-B64E-51DE7E8EDE0C}" destId="{943C3983-81E9-4E3D-8D43-13A64C8B61FA}" srcOrd="0" destOrd="0" presId="urn:microsoft.com/office/officeart/2005/8/layout/cycle2"/>
    <dgm:cxn modelId="{4B9DD98A-7247-4A48-A775-FACE0214AAA9}" type="presOf" srcId="{5A42AD16-509A-4053-B256-B1492B65DC8D}" destId="{D23D69B6-85E1-4BA8-B585-255325DEBE83}" srcOrd="1" destOrd="0" presId="urn:microsoft.com/office/officeart/2005/8/layout/cycle2"/>
    <dgm:cxn modelId="{4CE5F296-2146-4566-BF56-5C6BE7F301BC}" type="presOf" srcId="{3BCE9360-D8A6-4068-A8BE-6AE05ED47645}" destId="{BC517CED-C3D8-4BC4-8E6D-23EF398BF893}" srcOrd="0" destOrd="0" presId="urn:microsoft.com/office/officeart/2005/8/layout/cycle2"/>
    <dgm:cxn modelId="{B8EDB9B1-BF08-4CFA-B31C-068F51CAE92F}" type="presOf" srcId="{42E91641-681F-4D21-8F55-5BBDB831AE2C}" destId="{C7960545-0B05-45FF-A90B-BE3A37DBEF18}" srcOrd="1" destOrd="0" presId="urn:microsoft.com/office/officeart/2005/8/layout/cycle2"/>
    <dgm:cxn modelId="{EBE7D5A0-2787-475A-B8D6-3CE349479DFA}" srcId="{B80FE6E7-5B88-4847-AE67-3D2DDE9491AC}" destId="{3BCE9360-D8A6-4068-A8BE-6AE05ED47645}" srcOrd="7" destOrd="0" parTransId="{3A41EA5A-6C80-4EE0-88F0-2A377E685FE8}" sibTransId="{28109C11-BECE-4AE7-A8C6-DD04F4D02CC1}"/>
    <dgm:cxn modelId="{51704C29-5D79-46F5-BC36-E41FCA457320}" type="presOf" srcId="{B80FE6E7-5B88-4847-AE67-3D2DDE9491AC}" destId="{3EFFBC26-7974-4434-B6A0-4488EA311BF3}" srcOrd="0" destOrd="0" presId="urn:microsoft.com/office/officeart/2005/8/layout/cycle2"/>
    <dgm:cxn modelId="{01D5094A-1D8B-4828-9A9D-1F96280761C7}" type="presOf" srcId="{A02C09C8-FAEA-4AC7-8592-FBDCE0860890}" destId="{9B606272-92D8-4479-8163-C50E208F72C0}" srcOrd="0" destOrd="0" presId="urn:microsoft.com/office/officeart/2005/8/layout/cycle2"/>
    <dgm:cxn modelId="{E3C7E241-F1E0-4689-AE9A-17DA1FAB5DFA}" type="presOf" srcId="{15F0F387-FBDC-42B8-9CC4-C5D33E5929D6}" destId="{4733CD0B-ACF0-4426-83E6-48B3E9E47281}" srcOrd="1" destOrd="0" presId="urn:microsoft.com/office/officeart/2005/8/layout/cycle2"/>
    <dgm:cxn modelId="{E1903924-E4E1-4A53-A8B4-AE35EDCB1016}" type="presOf" srcId="{F0B75468-43F6-4AB9-BD44-E32267D8C302}" destId="{5477669F-BD9A-4F31-A452-78E12BDF9388}" srcOrd="0" destOrd="0" presId="urn:microsoft.com/office/officeart/2005/8/layout/cycle2"/>
    <dgm:cxn modelId="{0400C66F-DE73-4A7F-83F1-ACA011B00098}" type="presOf" srcId="{42E91641-681F-4D21-8F55-5BBDB831AE2C}" destId="{C37FE0E2-0463-4550-8A91-46EAFD92D3EC}" srcOrd="0" destOrd="0" presId="urn:microsoft.com/office/officeart/2005/8/layout/cycle2"/>
    <dgm:cxn modelId="{D268FB4A-0F31-4F07-8D1F-6BCCF8BB9B0B}" type="presOf" srcId="{5A42AD16-509A-4053-B256-B1492B65DC8D}" destId="{6F48C6E5-6964-47CA-A7B2-9823C11B2A3E}" srcOrd="0" destOrd="0" presId="urn:microsoft.com/office/officeart/2005/8/layout/cycle2"/>
    <dgm:cxn modelId="{0752DB11-EF8F-4EE4-8975-BA09EC46C0E4}" type="presOf" srcId="{28109C11-BECE-4AE7-A8C6-DD04F4D02CC1}" destId="{EC823944-57B9-4363-B575-BBF906B8B793}" srcOrd="0" destOrd="0" presId="urn:microsoft.com/office/officeart/2005/8/layout/cycle2"/>
    <dgm:cxn modelId="{67823F6F-58A8-42B5-B219-838282D9FD89}" type="presOf" srcId="{9596B5A4-8B95-40F5-8108-4848DDAA8E60}" destId="{0F74FE24-9AFC-4853-B12D-50428F5F4454}" srcOrd="1" destOrd="0" presId="urn:microsoft.com/office/officeart/2005/8/layout/cycle2"/>
    <dgm:cxn modelId="{7EA8E99B-2125-43B3-971A-36AE3DF5F612}" type="presOf" srcId="{537EDF9B-B7E8-4908-B4A4-CB145BD6FA3C}" destId="{3C4A5F8B-812F-42AD-BE29-AB5E55C08D76}" srcOrd="0" destOrd="0" presId="urn:microsoft.com/office/officeart/2005/8/layout/cycle2"/>
    <dgm:cxn modelId="{FCCB71AF-F16F-4F91-BEE8-392749065EBF}" type="presOf" srcId="{A82C5790-828D-4A92-822F-D07340AA19D9}" destId="{1DB66F68-CFAB-4035-B19F-433A6AAEC6AA}" srcOrd="1" destOrd="0" presId="urn:microsoft.com/office/officeart/2005/8/layout/cycle2"/>
    <dgm:cxn modelId="{B92C4EBA-0285-49E6-A5E1-7616B0ACF825}" type="presOf" srcId="{17BA76BD-0A38-417D-8C78-D929CD2B2BE6}" destId="{540E0638-C832-482A-BA65-62E39E6F1201}" srcOrd="1" destOrd="0" presId="urn:microsoft.com/office/officeart/2005/8/layout/cycle2"/>
    <dgm:cxn modelId="{80EAA0B9-3A7E-45E2-876C-B497F053B426}" srcId="{B80FE6E7-5B88-4847-AE67-3D2DDE9491AC}" destId="{AF160617-ABAC-47EE-98EA-750222527E14}" srcOrd="6" destOrd="0" parTransId="{8FC55449-E591-4BA5-A86D-7302389F56E4}" sibTransId="{17BA76BD-0A38-417D-8C78-D929CD2B2BE6}"/>
    <dgm:cxn modelId="{4D445597-3DA1-4A4B-A92D-39B1C4615E9B}" type="presOf" srcId="{9596B5A4-8B95-40F5-8108-4848DDAA8E60}" destId="{D29D89C5-35C6-4082-8D31-55D4A510CCEE}" srcOrd="0" destOrd="0" presId="urn:microsoft.com/office/officeart/2005/8/layout/cycle2"/>
    <dgm:cxn modelId="{8060C643-7153-4F23-AEB3-FC54A3E94FB1}" type="presOf" srcId="{0A99D8AA-DB43-4AC6-886D-2B885813D90B}" destId="{5EF4B226-C9FE-4DE6-BEA1-0D17872DE62F}" srcOrd="0" destOrd="0" presId="urn:microsoft.com/office/officeart/2005/8/layout/cycle2"/>
    <dgm:cxn modelId="{DE9AEBD0-152C-4A68-B2C2-8FA9F57A12B9}" srcId="{B80FE6E7-5B88-4847-AE67-3D2DDE9491AC}" destId="{39D011FA-E71D-4110-8CAF-6D8747ACE39D}" srcOrd="2" destOrd="0" parTransId="{BA278C56-4B45-4D14-913D-D2427D7FFD81}" sibTransId="{9596B5A4-8B95-40F5-8108-4848DDAA8E60}"/>
    <dgm:cxn modelId="{5EECF680-CE6C-4737-B11B-8CFCD3757D63}" type="presOf" srcId="{17BA76BD-0A38-417D-8C78-D929CD2B2BE6}" destId="{D44B0EDD-F1D3-4EDC-8A70-C4BF0D699AF7}" srcOrd="0" destOrd="0" presId="urn:microsoft.com/office/officeart/2005/8/layout/cycle2"/>
    <dgm:cxn modelId="{EAECCA9F-D13C-4E56-A8F1-410EE9EF4B09}" type="presOf" srcId="{39D011FA-E71D-4110-8CAF-6D8747ACE39D}" destId="{0D6F7848-035D-4052-BF27-41F150F8ADCB}" srcOrd="0" destOrd="0" presId="urn:microsoft.com/office/officeart/2005/8/layout/cycle2"/>
    <dgm:cxn modelId="{40F327F9-B7D6-496D-A18E-A3F22A308994}" type="presOf" srcId="{AF160617-ABAC-47EE-98EA-750222527E14}" destId="{45EEECF4-CC55-491B-96E0-57020C20249D}" srcOrd="0" destOrd="0" presId="urn:microsoft.com/office/officeart/2005/8/layout/cycle2"/>
    <dgm:cxn modelId="{42D230F8-C454-446C-926F-B4143E96AAF3}" srcId="{B80FE6E7-5B88-4847-AE67-3D2DDE9491AC}" destId="{0A99D8AA-DB43-4AC6-886D-2B885813D90B}" srcOrd="0" destOrd="0" parTransId="{1A5300F0-CD19-432E-AADA-0F9C6454D381}" sibTransId="{2DCF9331-60E5-47E9-B64E-51DE7E8EDE0C}"/>
    <dgm:cxn modelId="{C3802971-F477-4667-A5C4-F684668A1D51}" type="presOf" srcId="{28109C11-BECE-4AE7-A8C6-DD04F4D02CC1}" destId="{AB84BA88-84EA-4D97-9844-7BC16574F4BB}" srcOrd="1" destOrd="0" presId="urn:microsoft.com/office/officeart/2005/8/layout/cycle2"/>
    <dgm:cxn modelId="{B85CEC58-44A4-4854-AD26-860A6BD06C58}" type="presOf" srcId="{FDA8941C-5D8D-4652-ACC8-449024C0A468}" destId="{8ED104C6-4808-4F69-9AC3-93F69D229A37}" srcOrd="0" destOrd="0" presId="urn:microsoft.com/office/officeart/2005/8/layout/cycle2"/>
    <dgm:cxn modelId="{71B86E23-3737-4BFE-B404-F22CFF144F91}" type="presOf" srcId="{15F0F387-FBDC-42B8-9CC4-C5D33E5929D6}" destId="{70EA90CD-0FD1-412D-B830-2777D3EEFEC1}" srcOrd="0" destOrd="0" presId="urn:microsoft.com/office/officeart/2005/8/layout/cycle2"/>
    <dgm:cxn modelId="{1FDCC617-08CC-4D29-B22F-1954CC7A07AF}" srcId="{B80FE6E7-5B88-4847-AE67-3D2DDE9491AC}" destId="{FDA8941C-5D8D-4652-ACC8-449024C0A468}" srcOrd="5" destOrd="0" parTransId="{D288291B-0901-4C51-A108-241C29380743}" sibTransId="{A82C5790-828D-4A92-822F-D07340AA19D9}"/>
    <dgm:cxn modelId="{72414FED-7173-4771-9D79-0BD5A3C4890F}" srcId="{B80FE6E7-5B88-4847-AE67-3D2DDE9491AC}" destId="{A02C09C8-FAEA-4AC7-8592-FBDCE0860890}" srcOrd="3" destOrd="0" parTransId="{E10C0F95-5E8C-44A0-B4A2-CACE10A3663E}" sibTransId="{5A42AD16-509A-4053-B256-B1492B65DC8D}"/>
    <dgm:cxn modelId="{F394AD4D-45FE-4413-A2E1-56CF59615B6E}" srcId="{B80FE6E7-5B88-4847-AE67-3D2DDE9491AC}" destId="{537EDF9B-B7E8-4908-B4A4-CB145BD6FA3C}" srcOrd="4" destOrd="0" parTransId="{2EA8BA73-9026-4F9C-9BD1-F4081E2241F1}" sibTransId="{15F0F387-FBDC-42B8-9CC4-C5D33E5929D6}"/>
    <dgm:cxn modelId="{B6527569-20D6-47CD-B5F0-C8B59C94F0B2}" type="presOf" srcId="{2DCF9331-60E5-47E9-B64E-51DE7E8EDE0C}" destId="{C1C8D49F-7DDB-4C77-8230-4CBC709D429E}" srcOrd="1" destOrd="0" presId="urn:microsoft.com/office/officeart/2005/8/layout/cycle2"/>
    <dgm:cxn modelId="{EB225BB8-1B3E-4836-B9BC-272924939B00}" srcId="{B80FE6E7-5B88-4847-AE67-3D2DDE9491AC}" destId="{F0B75468-43F6-4AB9-BD44-E32267D8C302}" srcOrd="1" destOrd="0" parTransId="{16AA80E7-4966-4AFC-A8AA-6BDCB24F6595}" sibTransId="{42E91641-681F-4D21-8F55-5BBDB831AE2C}"/>
    <dgm:cxn modelId="{074061A4-5078-414E-B3B4-0049F1057118}" type="presParOf" srcId="{3EFFBC26-7974-4434-B6A0-4488EA311BF3}" destId="{5EF4B226-C9FE-4DE6-BEA1-0D17872DE62F}" srcOrd="0" destOrd="0" presId="urn:microsoft.com/office/officeart/2005/8/layout/cycle2"/>
    <dgm:cxn modelId="{15C51FA7-DE61-4F86-954A-ABFB6701C02E}" type="presParOf" srcId="{3EFFBC26-7974-4434-B6A0-4488EA311BF3}" destId="{943C3983-81E9-4E3D-8D43-13A64C8B61FA}" srcOrd="1" destOrd="0" presId="urn:microsoft.com/office/officeart/2005/8/layout/cycle2"/>
    <dgm:cxn modelId="{E99BA7B6-2086-42F4-AED9-578117FFA0F9}" type="presParOf" srcId="{943C3983-81E9-4E3D-8D43-13A64C8B61FA}" destId="{C1C8D49F-7DDB-4C77-8230-4CBC709D429E}" srcOrd="0" destOrd="0" presId="urn:microsoft.com/office/officeart/2005/8/layout/cycle2"/>
    <dgm:cxn modelId="{3EA8DC5D-415A-4FCA-8134-7C7BD7A9EE3C}" type="presParOf" srcId="{3EFFBC26-7974-4434-B6A0-4488EA311BF3}" destId="{5477669F-BD9A-4F31-A452-78E12BDF9388}" srcOrd="2" destOrd="0" presId="urn:microsoft.com/office/officeart/2005/8/layout/cycle2"/>
    <dgm:cxn modelId="{682BD769-1BAC-4860-B3A3-518563A8486E}" type="presParOf" srcId="{3EFFBC26-7974-4434-B6A0-4488EA311BF3}" destId="{C37FE0E2-0463-4550-8A91-46EAFD92D3EC}" srcOrd="3" destOrd="0" presId="urn:microsoft.com/office/officeart/2005/8/layout/cycle2"/>
    <dgm:cxn modelId="{717987A5-36C8-47EB-8D1B-7A4321B88FAE}" type="presParOf" srcId="{C37FE0E2-0463-4550-8A91-46EAFD92D3EC}" destId="{C7960545-0B05-45FF-A90B-BE3A37DBEF18}" srcOrd="0" destOrd="0" presId="urn:microsoft.com/office/officeart/2005/8/layout/cycle2"/>
    <dgm:cxn modelId="{32D46595-AAD3-4622-99C0-74F6C0BEDA92}" type="presParOf" srcId="{3EFFBC26-7974-4434-B6A0-4488EA311BF3}" destId="{0D6F7848-035D-4052-BF27-41F150F8ADCB}" srcOrd="4" destOrd="0" presId="urn:microsoft.com/office/officeart/2005/8/layout/cycle2"/>
    <dgm:cxn modelId="{8BCA9EA9-4A33-4397-A520-68AF3E4AF12D}" type="presParOf" srcId="{3EFFBC26-7974-4434-B6A0-4488EA311BF3}" destId="{D29D89C5-35C6-4082-8D31-55D4A510CCEE}" srcOrd="5" destOrd="0" presId="urn:microsoft.com/office/officeart/2005/8/layout/cycle2"/>
    <dgm:cxn modelId="{DC546BCE-182B-49DC-87C7-E9A32F02BDEE}" type="presParOf" srcId="{D29D89C5-35C6-4082-8D31-55D4A510CCEE}" destId="{0F74FE24-9AFC-4853-B12D-50428F5F4454}" srcOrd="0" destOrd="0" presId="urn:microsoft.com/office/officeart/2005/8/layout/cycle2"/>
    <dgm:cxn modelId="{6A7E64B4-8CC3-4E0E-8010-48F35E86FE55}" type="presParOf" srcId="{3EFFBC26-7974-4434-B6A0-4488EA311BF3}" destId="{9B606272-92D8-4479-8163-C50E208F72C0}" srcOrd="6" destOrd="0" presId="urn:microsoft.com/office/officeart/2005/8/layout/cycle2"/>
    <dgm:cxn modelId="{4AD008CD-C2AE-44D4-B26B-900DF810D70E}" type="presParOf" srcId="{3EFFBC26-7974-4434-B6A0-4488EA311BF3}" destId="{6F48C6E5-6964-47CA-A7B2-9823C11B2A3E}" srcOrd="7" destOrd="0" presId="urn:microsoft.com/office/officeart/2005/8/layout/cycle2"/>
    <dgm:cxn modelId="{6A67604B-D40F-4174-A2B0-E34482A7E0A9}" type="presParOf" srcId="{6F48C6E5-6964-47CA-A7B2-9823C11B2A3E}" destId="{D23D69B6-85E1-4BA8-B585-255325DEBE83}" srcOrd="0" destOrd="0" presId="urn:microsoft.com/office/officeart/2005/8/layout/cycle2"/>
    <dgm:cxn modelId="{ED063433-1FB8-41AD-90BB-7D5D0110929C}" type="presParOf" srcId="{3EFFBC26-7974-4434-B6A0-4488EA311BF3}" destId="{3C4A5F8B-812F-42AD-BE29-AB5E55C08D76}" srcOrd="8" destOrd="0" presId="urn:microsoft.com/office/officeart/2005/8/layout/cycle2"/>
    <dgm:cxn modelId="{1A01813B-ABC8-405C-9567-8D3F9C6CE13A}" type="presParOf" srcId="{3EFFBC26-7974-4434-B6A0-4488EA311BF3}" destId="{70EA90CD-0FD1-412D-B830-2777D3EEFEC1}" srcOrd="9" destOrd="0" presId="urn:microsoft.com/office/officeart/2005/8/layout/cycle2"/>
    <dgm:cxn modelId="{17478855-2C68-44F4-9F1A-CC8B12E7DACA}" type="presParOf" srcId="{70EA90CD-0FD1-412D-B830-2777D3EEFEC1}" destId="{4733CD0B-ACF0-4426-83E6-48B3E9E47281}" srcOrd="0" destOrd="0" presId="urn:microsoft.com/office/officeart/2005/8/layout/cycle2"/>
    <dgm:cxn modelId="{E9E2AFDA-EBBA-4511-883E-D9BC060D1B5D}" type="presParOf" srcId="{3EFFBC26-7974-4434-B6A0-4488EA311BF3}" destId="{8ED104C6-4808-4F69-9AC3-93F69D229A37}" srcOrd="10" destOrd="0" presId="urn:microsoft.com/office/officeart/2005/8/layout/cycle2"/>
    <dgm:cxn modelId="{32331551-029D-41E3-8FF7-331CCB945E25}" type="presParOf" srcId="{3EFFBC26-7974-4434-B6A0-4488EA311BF3}" destId="{C3060B03-491C-483C-87DA-FCA06DE7BCEE}" srcOrd="11" destOrd="0" presId="urn:microsoft.com/office/officeart/2005/8/layout/cycle2"/>
    <dgm:cxn modelId="{ECBE53CC-D4EB-4634-8959-FD7DA5644691}" type="presParOf" srcId="{C3060B03-491C-483C-87DA-FCA06DE7BCEE}" destId="{1DB66F68-CFAB-4035-B19F-433A6AAEC6AA}" srcOrd="0" destOrd="0" presId="urn:microsoft.com/office/officeart/2005/8/layout/cycle2"/>
    <dgm:cxn modelId="{C0CEB1EE-9669-4BA4-BAFB-1F584C1EB6D6}" type="presParOf" srcId="{3EFFBC26-7974-4434-B6A0-4488EA311BF3}" destId="{45EEECF4-CC55-491B-96E0-57020C20249D}" srcOrd="12" destOrd="0" presId="urn:microsoft.com/office/officeart/2005/8/layout/cycle2"/>
    <dgm:cxn modelId="{45DACDF2-76D8-4399-AF95-856075084989}" type="presParOf" srcId="{3EFFBC26-7974-4434-B6A0-4488EA311BF3}" destId="{D44B0EDD-F1D3-4EDC-8A70-C4BF0D699AF7}" srcOrd="13" destOrd="0" presId="urn:microsoft.com/office/officeart/2005/8/layout/cycle2"/>
    <dgm:cxn modelId="{525D867B-6F27-4FB2-97D1-8D5D4CAA1C8E}" type="presParOf" srcId="{D44B0EDD-F1D3-4EDC-8A70-C4BF0D699AF7}" destId="{540E0638-C832-482A-BA65-62E39E6F1201}" srcOrd="0" destOrd="0" presId="urn:microsoft.com/office/officeart/2005/8/layout/cycle2"/>
    <dgm:cxn modelId="{095BB78C-051C-4EA5-A203-EBC69F3D4A21}" type="presParOf" srcId="{3EFFBC26-7974-4434-B6A0-4488EA311BF3}" destId="{BC517CED-C3D8-4BC4-8E6D-23EF398BF893}" srcOrd="14" destOrd="0" presId="urn:microsoft.com/office/officeart/2005/8/layout/cycle2"/>
    <dgm:cxn modelId="{74F7F648-8610-4666-9041-4F53E7F13A20}" type="presParOf" srcId="{3EFFBC26-7974-4434-B6A0-4488EA311BF3}" destId="{EC823944-57B9-4363-B575-BBF906B8B793}" srcOrd="15" destOrd="0" presId="urn:microsoft.com/office/officeart/2005/8/layout/cycle2"/>
    <dgm:cxn modelId="{6EAC1E68-5D2C-45FE-8EF6-6849E190141C}" type="presParOf" srcId="{EC823944-57B9-4363-B575-BBF906B8B793}" destId="{AB84BA88-84EA-4D97-9844-7BC16574F4BB}" srcOrd="0" destOrd="0" presId="urn:microsoft.com/office/officeart/2005/8/layout/cycle2"/>
  </dgm:cxnLst>
  <dgm:bg>
    <a:noFill/>
  </dgm:bg>
  <dgm:whole>
    <a:ln w="5715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56556D-C0AA-4B56-ACAF-752B81D567A1}" type="doc">
      <dgm:prSet loTypeId="urn:microsoft.com/office/officeart/2005/8/layout/cycle6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1D8F399-D797-4B7D-A27A-EFB873CFAB1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НОД</a:t>
          </a:r>
          <a:endParaRPr lang="ru-RU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28A582-79DD-4D40-8DB9-A5F81716D91F}" type="parTrans" cxnId="{7CCA5614-A140-4616-947E-4C16B578F1A3}">
      <dgm:prSet/>
      <dgm:spPr/>
      <dgm:t>
        <a:bodyPr/>
        <a:lstStyle/>
        <a:p>
          <a:endParaRPr lang="ru-RU"/>
        </a:p>
      </dgm:t>
    </dgm:pt>
    <dgm:pt modelId="{2F2745E1-525E-43FC-82B4-57A26DBC0532}" type="sibTrans" cxnId="{7CCA5614-A140-4616-947E-4C16B578F1A3}">
      <dgm:prSet/>
      <dgm:spPr/>
      <dgm:t>
        <a:bodyPr/>
        <a:lstStyle/>
        <a:p>
          <a:endParaRPr lang="ru-RU"/>
        </a:p>
      </dgm:t>
    </dgm:pt>
    <dgm:pt modelId="{0EF706D6-8614-4C0C-8D51-71FBF1187686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Игра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B15EB5-E6F1-449C-8E05-78161D9123FE}" type="parTrans" cxnId="{D5EB59AC-911E-4315-98F0-04CC00669C24}">
      <dgm:prSet/>
      <dgm:spPr/>
      <dgm:t>
        <a:bodyPr/>
        <a:lstStyle/>
        <a:p>
          <a:endParaRPr lang="ru-RU"/>
        </a:p>
      </dgm:t>
    </dgm:pt>
    <dgm:pt modelId="{93EC1FFB-41D9-41E7-A4D5-1DB1B88CA0FC}" type="sibTrans" cxnId="{D5EB59AC-911E-4315-98F0-04CC00669C24}">
      <dgm:prSet/>
      <dgm:spPr/>
      <dgm:t>
        <a:bodyPr/>
        <a:lstStyle/>
        <a:p>
          <a:endParaRPr lang="ru-RU"/>
        </a:p>
      </dgm:t>
    </dgm:pt>
    <dgm:pt modelId="{F9AA1EFB-A489-4D90-8621-1662A6E60BB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Беседа</a:t>
          </a:r>
          <a:endParaRPr lang="ru-RU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F0BD00-8910-49A1-AC6D-8D6B90C9E4F2}" type="parTrans" cxnId="{25715AD3-89E6-494F-99E4-893F9AA186F0}">
      <dgm:prSet/>
      <dgm:spPr/>
      <dgm:t>
        <a:bodyPr/>
        <a:lstStyle/>
        <a:p>
          <a:endParaRPr lang="ru-RU"/>
        </a:p>
      </dgm:t>
    </dgm:pt>
    <dgm:pt modelId="{F49AE981-F503-40F0-9524-EB0F84A7CBA7}" type="sibTrans" cxnId="{25715AD3-89E6-494F-99E4-893F9AA186F0}">
      <dgm:prSet/>
      <dgm:spPr/>
      <dgm:t>
        <a:bodyPr/>
        <a:lstStyle/>
        <a:p>
          <a:endParaRPr lang="ru-RU"/>
        </a:p>
      </dgm:t>
    </dgm:pt>
    <dgm:pt modelId="{A2BF1D1D-56F8-4969-BF08-2D157165AF2C}">
      <dgm:prSet phldrT="[Текст]" custT="1"/>
      <dgm:spPr/>
      <dgm:t>
        <a:bodyPr/>
        <a:lstStyle/>
        <a:p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Психогимнастика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842948-9605-40DF-BD3D-F9CD5B02E7D3}" type="parTrans" cxnId="{3AE2C4A1-116C-4361-9404-B5902BE554E7}">
      <dgm:prSet/>
      <dgm:spPr/>
      <dgm:t>
        <a:bodyPr/>
        <a:lstStyle/>
        <a:p>
          <a:endParaRPr lang="ru-RU"/>
        </a:p>
      </dgm:t>
    </dgm:pt>
    <dgm:pt modelId="{90933F57-FCE8-430F-BCAB-4B5CD4D20342}" type="sibTrans" cxnId="{3AE2C4A1-116C-4361-9404-B5902BE554E7}">
      <dgm:prSet/>
      <dgm:spPr/>
      <dgm:t>
        <a:bodyPr/>
        <a:lstStyle/>
        <a:p>
          <a:endParaRPr lang="ru-RU"/>
        </a:p>
      </dgm:t>
    </dgm:pt>
    <dgm:pt modelId="{23948A59-F378-4802-87CF-6A48B715A69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Драматизация</a:t>
          </a:r>
          <a:endParaRPr lang="ru-RU" sz="1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9430FE-BE11-43B0-B0BB-5BF1B4850466}" type="parTrans" cxnId="{E73A7238-D103-4A11-94BB-B07A3CF97AAC}">
      <dgm:prSet/>
      <dgm:spPr/>
      <dgm:t>
        <a:bodyPr/>
        <a:lstStyle/>
        <a:p>
          <a:endParaRPr lang="ru-RU"/>
        </a:p>
      </dgm:t>
    </dgm:pt>
    <dgm:pt modelId="{01F33E7C-AFE1-4F59-9219-DD59F06A6FB5}" type="sibTrans" cxnId="{E73A7238-D103-4A11-94BB-B07A3CF97AAC}">
      <dgm:prSet/>
      <dgm:spPr/>
      <dgm:t>
        <a:bodyPr/>
        <a:lstStyle/>
        <a:p>
          <a:endParaRPr lang="ru-RU"/>
        </a:p>
      </dgm:t>
    </dgm:pt>
    <dgm:pt modelId="{AD00DEB8-1B03-4E08-B103-41C24752E19C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Праздники, досуги, фестивали</a:t>
          </a:r>
          <a:endParaRPr lang="ru-RU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AC77F7-2671-45B8-8220-E0AEF7A97651}" type="parTrans" cxnId="{78FE154B-16B1-4337-9954-9427A6AB419C}">
      <dgm:prSet/>
      <dgm:spPr/>
      <dgm:t>
        <a:bodyPr/>
        <a:lstStyle/>
        <a:p>
          <a:endParaRPr lang="ru-RU"/>
        </a:p>
      </dgm:t>
    </dgm:pt>
    <dgm:pt modelId="{A07833A8-992F-4A96-93FC-233CEAF3D6DC}" type="sibTrans" cxnId="{78FE154B-16B1-4337-9954-9427A6AB419C}">
      <dgm:prSet/>
      <dgm:spPr/>
      <dgm:t>
        <a:bodyPr/>
        <a:lstStyle/>
        <a:p>
          <a:endParaRPr lang="ru-RU"/>
        </a:p>
      </dgm:t>
    </dgm:pt>
    <dgm:pt modelId="{7EF44A4B-5E54-4287-A377-37DDFC34F6EF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Экскурсия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6A5F73-8122-40F8-BF86-E3262A52108B}" type="parTrans" cxnId="{C6CED4F2-9A0C-46C7-8547-76352B5B9784}">
      <dgm:prSet/>
      <dgm:spPr/>
      <dgm:t>
        <a:bodyPr/>
        <a:lstStyle/>
        <a:p>
          <a:endParaRPr lang="ru-RU"/>
        </a:p>
      </dgm:t>
    </dgm:pt>
    <dgm:pt modelId="{6EE994CF-B036-4AF7-BC7F-C3420BC139C6}" type="sibTrans" cxnId="{C6CED4F2-9A0C-46C7-8547-76352B5B9784}">
      <dgm:prSet/>
      <dgm:spPr/>
      <dgm:t>
        <a:bodyPr/>
        <a:lstStyle/>
        <a:p>
          <a:endParaRPr lang="ru-RU"/>
        </a:p>
      </dgm:t>
    </dgm:pt>
    <dgm:pt modelId="{CE6DC184-A16F-480D-9AE2-DC76F032914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Наблюдение</a:t>
          </a:r>
          <a:endParaRPr lang="ru-RU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11A5F0-7F38-48A4-8BBC-2D50A8EDA867}" type="parTrans" cxnId="{A8CA454A-B401-4271-A8BF-98855AF150DB}">
      <dgm:prSet/>
      <dgm:spPr/>
      <dgm:t>
        <a:bodyPr/>
        <a:lstStyle/>
        <a:p>
          <a:endParaRPr lang="ru-RU"/>
        </a:p>
      </dgm:t>
    </dgm:pt>
    <dgm:pt modelId="{72CD3EBB-E1FC-4D24-88BF-866A245897B3}" type="sibTrans" cxnId="{A8CA454A-B401-4271-A8BF-98855AF150DB}">
      <dgm:prSet/>
      <dgm:spPr/>
      <dgm:t>
        <a:bodyPr/>
        <a:lstStyle/>
        <a:p>
          <a:endParaRPr lang="ru-RU"/>
        </a:p>
      </dgm:t>
    </dgm:pt>
    <dgm:pt modelId="{EBEB10ED-C281-4FE1-B5DD-8F4D7C3195D8}" type="pres">
      <dgm:prSet presAssocID="{3E56556D-C0AA-4B56-ACAF-752B81D567A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1DFA7F-836B-40FD-9735-DCE19B577278}" type="pres">
      <dgm:prSet presAssocID="{61D8F399-D797-4B7D-A27A-EFB873CFAB1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D8356-D171-41D3-97A6-3EA6FBC6B663}" type="pres">
      <dgm:prSet presAssocID="{61D8F399-D797-4B7D-A27A-EFB873CFAB11}" presName="spNode" presStyleCnt="0"/>
      <dgm:spPr/>
    </dgm:pt>
    <dgm:pt modelId="{6D90CD76-1D4D-4D38-BCCF-9696E70D5D65}" type="pres">
      <dgm:prSet presAssocID="{2F2745E1-525E-43FC-82B4-57A26DBC0532}" presName="sibTrans" presStyleLbl="sibTrans1D1" presStyleIdx="0" presStyleCnt="8"/>
      <dgm:spPr/>
      <dgm:t>
        <a:bodyPr/>
        <a:lstStyle/>
        <a:p>
          <a:endParaRPr lang="ru-RU"/>
        </a:p>
      </dgm:t>
    </dgm:pt>
    <dgm:pt modelId="{84870241-27A4-4CB3-857F-625AFFE36106}" type="pres">
      <dgm:prSet presAssocID="{0EF706D6-8614-4C0C-8D51-71FBF1187686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91294-66A8-4F6B-97C6-733E07BBC0AE}" type="pres">
      <dgm:prSet presAssocID="{0EF706D6-8614-4C0C-8D51-71FBF1187686}" presName="spNode" presStyleCnt="0"/>
      <dgm:spPr/>
    </dgm:pt>
    <dgm:pt modelId="{537EDAAB-AE37-4B89-BD38-F2C11227BE4C}" type="pres">
      <dgm:prSet presAssocID="{93EC1FFB-41D9-41E7-A4D5-1DB1B88CA0FC}" presName="sibTrans" presStyleLbl="sibTrans1D1" presStyleIdx="1" presStyleCnt="8"/>
      <dgm:spPr/>
      <dgm:t>
        <a:bodyPr/>
        <a:lstStyle/>
        <a:p>
          <a:endParaRPr lang="ru-RU"/>
        </a:p>
      </dgm:t>
    </dgm:pt>
    <dgm:pt modelId="{CBCF095A-1920-462D-8D80-630EA415550D}" type="pres">
      <dgm:prSet presAssocID="{F9AA1EFB-A489-4D90-8621-1662A6E60BB1}" presName="node" presStyleLbl="node1" presStyleIdx="2" presStyleCnt="8" custRadScaleRad="104753" custRadScaleInc="-31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B0F32A-8631-4F03-B5FD-A7D468F1C97B}" type="pres">
      <dgm:prSet presAssocID="{F9AA1EFB-A489-4D90-8621-1662A6E60BB1}" presName="spNode" presStyleCnt="0"/>
      <dgm:spPr/>
    </dgm:pt>
    <dgm:pt modelId="{2DA44843-E3D5-4273-9620-A5CC0663E9D3}" type="pres">
      <dgm:prSet presAssocID="{F49AE981-F503-40F0-9524-EB0F84A7CBA7}" presName="sibTrans" presStyleLbl="sibTrans1D1" presStyleIdx="2" presStyleCnt="8"/>
      <dgm:spPr/>
      <dgm:t>
        <a:bodyPr/>
        <a:lstStyle/>
        <a:p>
          <a:endParaRPr lang="ru-RU"/>
        </a:p>
      </dgm:t>
    </dgm:pt>
    <dgm:pt modelId="{DD3DF344-1B37-4A0D-BB69-B7F9B42F48F9}" type="pres">
      <dgm:prSet presAssocID="{A2BF1D1D-56F8-4969-BF08-2D157165AF2C}" presName="node" presStyleLbl="node1" presStyleIdx="3" presStyleCnt="8" custScaleX="181968" custRadScaleRad="104977" custRadScaleInc="-80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0F6CD-CC3A-475A-9D93-B51BBC7B126A}" type="pres">
      <dgm:prSet presAssocID="{A2BF1D1D-56F8-4969-BF08-2D157165AF2C}" presName="spNode" presStyleCnt="0"/>
      <dgm:spPr/>
    </dgm:pt>
    <dgm:pt modelId="{BDAFCDA0-AFEF-41B4-B6D5-DC5C360D0E60}" type="pres">
      <dgm:prSet presAssocID="{90933F57-FCE8-430F-BCAB-4B5CD4D20342}" presName="sibTrans" presStyleLbl="sibTrans1D1" presStyleIdx="3" presStyleCnt="8"/>
      <dgm:spPr/>
      <dgm:t>
        <a:bodyPr/>
        <a:lstStyle/>
        <a:p>
          <a:endParaRPr lang="ru-RU"/>
        </a:p>
      </dgm:t>
    </dgm:pt>
    <dgm:pt modelId="{8A488B83-C429-42BD-ACD6-2DD7126F87C6}" type="pres">
      <dgm:prSet presAssocID="{23948A59-F378-4802-87CF-6A48B715A697}" presName="node" presStyleLbl="node1" presStyleIdx="4" presStyleCnt="8" custScaleX="176324" custRadScaleRad="91854" custRadScaleInc="-46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54B3F1-59A6-47ED-8251-CC005800F80F}" type="pres">
      <dgm:prSet presAssocID="{23948A59-F378-4802-87CF-6A48B715A697}" presName="spNode" presStyleCnt="0"/>
      <dgm:spPr/>
    </dgm:pt>
    <dgm:pt modelId="{C6E891A1-AA72-4C45-89F7-6D5DAAEE0CBE}" type="pres">
      <dgm:prSet presAssocID="{01F33E7C-AFE1-4F59-9219-DD59F06A6FB5}" presName="sibTrans" presStyleLbl="sibTrans1D1" presStyleIdx="4" presStyleCnt="8"/>
      <dgm:spPr/>
      <dgm:t>
        <a:bodyPr/>
        <a:lstStyle/>
        <a:p>
          <a:endParaRPr lang="ru-RU"/>
        </a:p>
      </dgm:t>
    </dgm:pt>
    <dgm:pt modelId="{18C1DF8B-698A-4C56-981B-B066E9BE777D}" type="pres">
      <dgm:prSet presAssocID="{AD00DEB8-1B03-4E08-B103-41C24752E19C}" presName="node" presStyleLbl="node1" presStyleIdx="5" presStyleCnt="8" custScaleX="153756" custRadScaleRad="99077" custRadScaleInc="87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EAB617-F08F-4D2E-9D32-24F45494164A}" type="pres">
      <dgm:prSet presAssocID="{AD00DEB8-1B03-4E08-B103-41C24752E19C}" presName="spNode" presStyleCnt="0"/>
      <dgm:spPr/>
    </dgm:pt>
    <dgm:pt modelId="{50CB4FCD-EEC2-428A-888C-25BED693BF6A}" type="pres">
      <dgm:prSet presAssocID="{A07833A8-992F-4A96-93FC-233CEAF3D6DC}" presName="sibTrans" presStyleLbl="sibTrans1D1" presStyleIdx="5" presStyleCnt="8"/>
      <dgm:spPr/>
      <dgm:t>
        <a:bodyPr/>
        <a:lstStyle/>
        <a:p>
          <a:endParaRPr lang="ru-RU"/>
        </a:p>
      </dgm:t>
    </dgm:pt>
    <dgm:pt modelId="{01AA0315-978B-4366-9948-8E9815901978}" type="pres">
      <dgm:prSet presAssocID="{7EF44A4B-5E54-4287-A377-37DDFC34F6EF}" presName="node" presStyleLbl="node1" presStyleIdx="6" presStyleCnt="8" custScaleX="134555" custRadScaleRad="100622" custRadScaleInc="73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74C49-B82D-464F-B10C-A2764F5A4498}" type="pres">
      <dgm:prSet presAssocID="{7EF44A4B-5E54-4287-A377-37DDFC34F6EF}" presName="spNode" presStyleCnt="0"/>
      <dgm:spPr/>
    </dgm:pt>
    <dgm:pt modelId="{D09EA498-1802-47C9-BB49-3076D251D984}" type="pres">
      <dgm:prSet presAssocID="{6EE994CF-B036-4AF7-BC7F-C3420BC139C6}" presName="sibTrans" presStyleLbl="sibTrans1D1" presStyleIdx="6" presStyleCnt="8"/>
      <dgm:spPr/>
      <dgm:t>
        <a:bodyPr/>
        <a:lstStyle/>
        <a:p>
          <a:endParaRPr lang="ru-RU"/>
        </a:p>
      </dgm:t>
    </dgm:pt>
    <dgm:pt modelId="{6BD547C7-AF02-4F66-9F85-60334E1BC3BA}" type="pres">
      <dgm:prSet presAssocID="{CE6DC184-A16F-480D-9AE2-DC76F0329143}" presName="node" presStyleLbl="node1" presStyleIdx="7" presStyleCnt="8" custScaleX="142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F9C319-3B0F-4088-936D-B610F4D239F0}" type="pres">
      <dgm:prSet presAssocID="{CE6DC184-A16F-480D-9AE2-DC76F0329143}" presName="spNode" presStyleCnt="0"/>
      <dgm:spPr/>
    </dgm:pt>
    <dgm:pt modelId="{9D0CB3E6-CD01-4EBF-961B-97EBB44559DE}" type="pres">
      <dgm:prSet presAssocID="{72CD3EBB-E1FC-4D24-88BF-866A245897B3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ECD845EA-3C50-482C-99E2-D3F9069EA7F1}" type="presOf" srcId="{2F2745E1-525E-43FC-82B4-57A26DBC0532}" destId="{6D90CD76-1D4D-4D38-BCCF-9696E70D5D65}" srcOrd="0" destOrd="0" presId="urn:microsoft.com/office/officeart/2005/8/layout/cycle6"/>
    <dgm:cxn modelId="{E919B61F-4177-4E55-9FDB-8F6F543CC0B1}" type="presOf" srcId="{90933F57-FCE8-430F-BCAB-4B5CD4D20342}" destId="{BDAFCDA0-AFEF-41B4-B6D5-DC5C360D0E60}" srcOrd="0" destOrd="0" presId="urn:microsoft.com/office/officeart/2005/8/layout/cycle6"/>
    <dgm:cxn modelId="{8C381B48-B97D-4CAD-8AA7-0BE01D8CC842}" type="presOf" srcId="{CE6DC184-A16F-480D-9AE2-DC76F0329143}" destId="{6BD547C7-AF02-4F66-9F85-60334E1BC3BA}" srcOrd="0" destOrd="0" presId="urn:microsoft.com/office/officeart/2005/8/layout/cycle6"/>
    <dgm:cxn modelId="{A6FA0922-8241-4769-B123-42321106E645}" type="presOf" srcId="{23948A59-F378-4802-87CF-6A48B715A697}" destId="{8A488B83-C429-42BD-ACD6-2DD7126F87C6}" srcOrd="0" destOrd="0" presId="urn:microsoft.com/office/officeart/2005/8/layout/cycle6"/>
    <dgm:cxn modelId="{C59061AD-F5D6-4865-9E39-012B6FF8A7AA}" type="presOf" srcId="{F9AA1EFB-A489-4D90-8621-1662A6E60BB1}" destId="{CBCF095A-1920-462D-8D80-630EA415550D}" srcOrd="0" destOrd="0" presId="urn:microsoft.com/office/officeart/2005/8/layout/cycle6"/>
    <dgm:cxn modelId="{7CCA5614-A140-4616-947E-4C16B578F1A3}" srcId="{3E56556D-C0AA-4B56-ACAF-752B81D567A1}" destId="{61D8F399-D797-4B7D-A27A-EFB873CFAB11}" srcOrd="0" destOrd="0" parTransId="{E928A582-79DD-4D40-8DB9-A5F81716D91F}" sibTransId="{2F2745E1-525E-43FC-82B4-57A26DBC0532}"/>
    <dgm:cxn modelId="{D5EB59AC-911E-4315-98F0-04CC00669C24}" srcId="{3E56556D-C0AA-4B56-ACAF-752B81D567A1}" destId="{0EF706D6-8614-4C0C-8D51-71FBF1187686}" srcOrd="1" destOrd="0" parTransId="{17B15EB5-E6F1-449C-8E05-78161D9123FE}" sibTransId="{93EC1FFB-41D9-41E7-A4D5-1DB1B88CA0FC}"/>
    <dgm:cxn modelId="{94FC2F11-CE74-410A-B406-2FFAC19BF2A4}" type="presOf" srcId="{A2BF1D1D-56F8-4969-BF08-2D157165AF2C}" destId="{DD3DF344-1B37-4A0D-BB69-B7F9B42F48F9}" srcOrd="0" destOrd="0" presId="urn:microsoft.com/office/officeart/2005/8/layout/cycle6"/>
    <dgm:cxn modelId="{C6CED4F2-9A0C-46C7-8547-76352B5B9784}" srcId="{3E56556D-C0AA-4B56-ACAF-752B81D567A1}" destId="{7EF44A4B-5E54-4287-A377-37DDFC34F6EF}" srcOrd="6" destOrd="0" parTransId="{856A5F73-8122-40F8-BF86-E3262A52108B}" sibTransId="{6EE994CF-B036-4AF7-BC7F-C3420BC139C6}"/>
    <dgm:cxn modelId="{305F5E50-DF2D-4697-ABD8-1CA861864BC2}" type="presOf" srcId="{F49AE981-F503-40F0-9524-EB0F84A7CBA7}" destId="{2DA44843-E3D5-4273-9620-A5CC0663E9D3}" srcOrd="0" destOrd="0" presId="urn:microsoft.com/office/officeart/2005/8/layout/cycle6"/>
    <dgm:cxn modelId="{73AD9FC7-526F-444C-932B-5FBD80EDB9DF}" type="presOf" srcId="{A07833A8-992F-4A96-93FC-233CEAF3D6DC}" destId="{50CB4FCD-EEC2-428A-888C-25BED693BF6A}" srcOrd="0" destOrd="0" presId="urn:microsoft.com/office/officeart/2005/8/layout/cycle6"/>
    <dgm:cxn modelId="{7AAB1080-4AFA-4B03-BE31-E24C7D7B5DCF}" type="presOf" srcId="{7EF44A4B-5E54-4287-A377-37DDFC34F6EF}" destId="{01AA0315-978B-4366-9948-8E9815901978}" srcOrd="0" destOrd="0" presId="urn:microsoft.com/office/officeart/2005/8/layout/cycle6"/>
    <dgm:cxn modelId="{9D3DFA52-FAFC-4202-8A0C-6C05573EAE60}" type="presOf" srcId="{6EE994CF-B036-4AF7-BC7F-C3420BC139C6}" destId="{D09EA498-1802-47C9-BB49-3076D251D984}" srcOrd="0" destOrd="0" presId="urn:microsoft.com/office/officeart/2005/8/layout/cycle6"/>
    <dgm:cxn modelId="{25715AD3-89E6-494F-99E4-893F9AA186F0}" srcId="{3E56556D-C0AA-4B56-ACAF-752B81D567A1}" destId="{F9AA1EFB-A489-4D90-8621-1662A6E60BB1}" srcOrd="2" destOrd="0" parTransId="{7BF0BD00-8910-49A1-AC6D-8D6B90C9E4F2}" sibTransId="{F49AE981-F503-40F0-9524-EB0F84A7CBA7}"/>
    <dgm:cxn modelId="{78FE154B-16B1-4337-9954-9427A6AB419C}" srcId="{3E56556D-C0AA-4B56-ACAF-752B81D567A1}" destId="{AD00DEB8-1B03-4E08-B103-41C24752E19C}" srcOrd="5" destOrd="0" parTransId="{A0AC77F7-2671-45B8-8220-E0AEF7A97651}" sibTransId="{A07833A8-992F-4A96-93FC-233CEAF3D6DC}"/>
    <dgm:cxn modelId="{8277D796-1258-41F9-A80B-4F15AF8E43A2}" type="presOf" srcId="{93EC1FFB-41D9-41E7-A4D5-1DB1B88CA0FC}" destId="{537EDAAB-AE37-4B89-BD38-F2C11227BE4C}" srcOrd="0" destOrd="0" presId="urn:microsoft.com/office/officeart/2005/8/layout/cycle6"/>
    <dgm:cxn modelId="{6F2942E2-F78D-4F76-BC22-1BDF2FCF1C86}" type="presOf" srcId="{AD00DEB8-1B03-4E08-B103-41C24752E19C}" destId="{18C1DF8B-698A-4C56-981B-B066E9BE777D}" srcOrd="0" destOrd="0" presId="urn:microsoft.com/office/officeart/2005/8/layout/cycle6"/>
    <dgm:cxn modelId="{A8CA454A-B401-4271-A8BF-98855AF150DB}" srcId="{3E56556D-C0AA-4B56-ACAF-752B81D567A1}" destId="{CE6DC184-A16F-480D-9AE2-DC76F0329143}" srcOrd="7" destOrd="0" parTransId="{7211A5F0-7F38-48A4-8BBC-2D50A8EDA867}" sibTransId="{72CD3EBB-E1FC-4D24-88BF-866A245897B3}"/>
    <dgm:cxn modelId="{EB947722-C45D-43FD-94C1-B633B4537902}" type="presOf" srcId="{61D8F399-D797-4B7D-A27A-EFB873CFAB11}" destId="{AF1DFA7F-836B-40FD-9735-DCE19B577278}" srcOrd="0" destOrd="0" presId="urn:microsoft.com/office/officeart/2005/8/layout/cycle6"/>
    <dgm:cxn modelId="{EE763E3D-DBDE-4DDA-9033-BD74120B56DB}" type="presOf" srcId="{3E56556D-C0AA-4B56-ACAF-752B81D567A1}" destId="{EBEB10ED-C281-4FE1-B5DD-8F4D7C3195D8}" srcOrd="0" destOrd="0" presId="urn:microsoft.com/office/officeart/2005/8/layout/cycle6"/>
    <dgm:cxn modelId="{624CA382-63FF-44D4-B611-11A7A619E365}" type="presOf" srcId="{0EF706D6-8614-4C0C-8D51-71FBF1187686}" destId="{84870241-27A4-4CB3-857F-625AFFE36106}" srcOrd="0" destOrd="0" presId="urn:microsoft.com/office/officeart/2005/8/layout/cycle6"/>
    <dgm:cxn modelId="{3AE2C4A1-116C-4361-9404-B5902BE554E7}" srcId="{3E56556D-C0AA-4B56-ACAF-752B81D567A1}" destId="{A2BF1D1D-56F8-4969-BF08-2D157165AF2C}" srcOrd="3" destOrd="0" parTransId="{AB842948-9605-40DF-BD3D-F9CD5B02E7D3}" sibTransId="{90933F57-FCE8-430F-BCAB-4B5CD4D20342}"/>
    <dgm:cxn modelId="{9DDBBB0D-B0C2-477A-8225-3857DC433772}" type="presOf" srcId="{72CD3EBB-E1FC-4D24-88BF-866A245897B3}" destId="{9D0CB3E6-CD01-4EBF-961B-97EBB44559DE}" srcOrd="0" destOrd="0" presId="urn:microsoft.com/office/officeart/2005/8/layout/cycle6"/>
    <dgm:cxn modelId="{DDD0C489-47F7-444E-A53B-074692968E50}" type="presOf" srcId="{01F33E7C-AFE1-4F59-9219-DD59F06A6FB5}" destId="{C6E891A1-AA72-4C45-89F7-6D5DAAEE0CBE}" srcOrd="0" destOrd="0" presId="urn:microsoft.com/office/officeart/2005/8/layout/cycle6"/>
    <dgm:cxn modelId="{E73A7238-D103-4A11-94BB-B07A3CF97AAC}" srcId="{3E56556D-C0AA-4B56-ACAF-752B81D567A1}" destId="{23948A59-F378-4802-87CF-6A48B715A697}" srcOrd="4" destOrd="0" parTransId="{289430FE-BE11-43B0-B0BB-5BF1B4850466}" sibTransId="{01F33E7C-AFE1-4F59-9219-DD59F06A6FB5}"/>
    <dgm:cxn modelId="{FAE3C87E-021E-47A4-B2B8-4295B8A108BE}" type="presParOf" srcId="{EBEB10ED-C281-4FE1-B5DD-8F4D7C3195D8}" destId="{AF1DFA7F-836B-40FD-9735-DCE19B577278}" srcOrd="0" destOrd="0" presId="urn:microsoft.com/office/officeart/2005/8/layout/cycle6"/>
    <dgm:cxn modelId="{E22F79EB-E8AB-40B6-9B26-1BBDA9D5F7C7}" type="presParOf" srcId="{EBEB10ED-C281-4FE1-B5DD-8F4D7C3195D8}" destId="{66DD8356-D171-41D3-97A6-3EA6FBC6B663}" srcOrd="1" destOrd="0" presId="urn:microsoft.com/office/officeart/2005/8/layout/cycle6"/>
    <dgm:cxn modelId="{A0B60663-6C93-4C8A-9B86-F032CB6AE3D6}" type="presParOf" srcId="{EBEB10ED-C281-4FE1-B5DD-8F4D7C3195D8}" destId="{6D90CD76-1D4D-4D38-BCCF-9696E70D5D65}" srcOrd="2" destOrd="0" presId="urn:microsoft.com/office/officeart/2005/8/layout/cycle6"/>
    <dgm:cxn modelId="{895F14C9-F058-4DB7-82A9-EAD906A34CE4}" type="presParOf" srcId="{EBEB10ED-C281-4FE1-B5DD-8F4D7C3195D8}" destId="{84870241-27A4-4CB3-857F-625AFFE36106}" srcOrd="3" destOrd="0" presId="urn:microsoft.com/office/officeart/2005/8/layout/cycle6"/>
    <dgm:cxn modelId="{28D10487-9186-4FA1-96A4-2D1F4F25D1DD}" type="presParOf" srcId="{EBEB10ED-C281-4FE1-B5DD-8F4D7C3195D8}" destId="{21191294-66A8-4F6B-97C6-733E07BBC0AE}" srcOrd="4" destOrd="0" presId="urn:microsoft.com/office/officeart/2005/8/layout/cycle6"/>
    <dgm:cxn modelId="{DC20A9B2-513C-49AB-B9A0-DFAA2B33ACF7}" type="presParOf" srcId="{EBEB10ED-C281-4FE1-B5DD-8F4D7C3195D8}" destId="{537EDAAB-AE37-4B89-BD38-F2C11227BE4C}" srcOrd="5" destOrd="0" presId="urn:microsoft.com/office/officeart/2005/8/layout/cycle6"/>
    <dgm:cxn modelId="{D681C814-026D-4869-87D1-E418C800D7B7}" type="presParOf" srcId="{EBEB10ED-C281-4FE1-B5DD-8F4D7C3195D8}" destId="{CBCF095A-1920-462D-8D80-630EA415550D}" srcOrd="6" destOrd="0" presId="urn:microsoft.com/office/officeart/2005/8/layout/cycle6"/>
    <dgm:cxn modelId="{84FEEF2D-E1E8-436F-8BF0-9536BB8D0E18}" type="presParOf" srcId="{EBEB10ED-C281-4FE1-B5DD-8F4D7C3195D8}" destId="{F7B0F32A-8631-4F03-B5FD-A7D468F1C97B}" srcOrd="7" destOrd="0" presId="urn:microsoft.com/office/officeart/2005/8/layout/cycle6"/>
    <dgm:cxn modelId="{E0EADD01-ACF8-4A30-8045-2D6E06DFF76B}" type="presParOf" srcId="{EBEB10ED-C281-4FE1-B5DD-8F4D7C3195D8}" destId="{2DA44843-E3D5-4273-9620-A5CC0663E9D3}" srcOrd="8" destOrd="0" presId="urn:microsoft.com/office/officeart/2005/8/layout/cycle6"/>
    <dgm:cxn modelId="{505A1B26-B7B4-48CC-AA19-8BB31E0F31ED}" type="presParOf" srcId="{EBEB10ED-C281-4FE1-B5DD-8F4D7C3195D8}" destId="{DD3DF344-1B37-4A0D-BB69-B7F9B42F48F9}" srcOrd="9" destOrd="0" presId="urn:microsoft.com/office/officeart/2005/8/layout/cycle6"/>
    <dgm:cxn modelId="{2AD2C9A0-D5DB-45CF-AEA0-86E6879D7826}" type="presParOf" srcId="{EBEB10ED-C281-4FE1-B5DD-8F4D7C3195D8}" destId="{2E50F6CD-CC3A-475A-9D93-B51BBC7B126A}" srcOrd="10" destOrd="0" presId="urn:microsoft.com/office/officeart/2005/8/layout/cycle6"/>
    <dgm:cxn modelId="{95A23B88-027B-4CFD-8E18-E97954D4D3C8}" type="presParOf" srcId="{EBEB10ED-C281-4FE1-B5DD-8F4D7C3195D8}" destId="{BDAFCDA0-AFEF-41B4-B6D5-DC5C360D0E60}" srcOrd="11" destOrd="0" presId="urn:microsoft.com/office/officeart/2005/8/layout/cycle6"/>
    <dgm:cxn modelId="{17D022B5-31EE-4C99-B409-67FAEB3139C6}" type="presParOf" srcId="{EBEB10ED-C281-4FE1-B5DD-8F4D7C3195D8}" destId="{8A488B83-C429-42BD-ACD6-2DD7126F87C6}" srcOrd="12" destOrd="0" presId="urn:microsoft.com/office/officeart/2005/8/layout/cycle6"/>
    <dgm:cxn modelId="{6C8D5F93-B962-4854-8467-B5777BF64C91}" type="presParOf" srcId="{EBEB10ED-C281-4FE1-B5DD-8F4D7C3195D8}" destId="{A954B3F1-59A6-47ED-8251-CC005800F80F}" srcOrd="13" destOrd="0" presId="urn:microsoft.com/office/officeart/2005/8/layout/cycle6"/>
    <dgm:cxn modelId="{B194CC47-D380-43ED-83B9-A02E382CA641}" type="presParOf" srcId="{EBEB10ED-C281-4FE1-B5DD-8F4D7C3195D8}" destId="{C6E891A1-AA72-4C45-89F7-6D5DAAEE0CBE}" srcOrd="14" destOrd="0" presId="urn:microsoft.com/office/officeart/2005/8/layout/cycle6"/>
    <dgm:cxn modelId="{CCAC80B1-6BA6-4982-813D-38529D52FC3C}" type="presParOf" srcId="{EBEB10ED-C281-4FE1-B5DD-8F4D7C3195D8}" destId="{18C1DF8B-698A-4C56-981B-B066E9BE777D}" srcOrd="15" destOrd="0" presId="urn:microsoft.com/office/officeart/2005/8/layout/cycle6"/>
    <dgm:cxn modelId="{7F59EE2B-9D55-468A-8205-156D3BD633FF}" type="presParOf" srcId="{EBEB10ED-C281-4FE1-B5DD-8F4D7C3195D8}" destId="{D9EAB617-F08F-4D2E-9D32-24F45494164A}" srcOrd="16" destOrd="0" presId="urn:microsoft.com/office/officeart/2005/8/layout/cycle6"/>
    <dgm:cxn modelId="{FE5151C0-C210-439D-B4C6-7A689063CE6A}" type="presParOf" srcId="{EBEB10ED-C281-4FE1-B5DD-8F4D7C3195D8}" destId="{50CB4FCD-EEC2-428A-888C-25BED693BF6A}" srcOrd="17" destOrd="0" presId="urn:microsoft.com/office/officeart/2005/8/layout/cycle6"/>
    <dgm:cxn modelId="{2344A8FE-9D4B-4A7C-96A9-5084FE41032A}" type="presParOf" srcId="{EBEB10ED-C281-4FE1-B5DD-8F4D7C3195D8}" destId="{01AA0315-978B-4366-9948-8E9815901978}" srcOrd="18" destOrd="0" presId="urn:microsoft.com/office/officeart/2005/8/layout/cycle6"/>
    <dgm:cxn modelId="{A8CFDAB0-2E83-490A-9FDC-009C796E4CF5}" type="presParOf" srcId="{EBEB10ED-C281-4FE1-B5DD-8F4D7C3195D8}" destId="{A1074C49-B82D-464F-B10C-A2764F5A4498}" srcOrd="19" destOrd="0" presId="urn:microsoft.com/office/officeart/2005/8/layout/cycle6"/>
    <dgm:cxn modelId="{ACDFBAAE-A564-4590-B796-D56536D82A66}" type="presParOf" srcId="{EBEB10ED-C281-4FE1-B5DD-8F4D7C3195D8}" destId="{D09EA498-1802-47C9-BB49-3076D251D984}" srcOrd="20" destOrd="0" presId="urn:microsoft.com/office/officeart/2005/8/layout/cycle6"/>
    <dgm:cxn modelId="{77D684A6-E170-4069-B23C-BE027AC62FEA}" type="presParOf" srcId="{EBEB10ED-C281-4FE1-B5DD-8F4D7C3195D8}" destId="{6BD547C7-AF02-4F66-9F85-60334E1BC3BA}" srcOrd="21" destOrd="0" presId="urn:microsoft.com/office/officeart/2005/8/layout/cycle6"/>
    <dgm:cxn modelId="{BBDE6F88-6A45-4CE8-AFE6-E90B7646DD46}" type="presParOf" srcId="{EBEB10ED-C281-4FE1-B5DD-8F4D7C3195D8}" destId="{65F9C319-3B0F-4088-936D-B610F4D239F0}" srcOrd="22" destOrd="0" presId="urn:microsoft.com/office/officeart/2005/8/layout/cycle6"/>
    <dgm:cxn modelId="{BD38864B-1F47-48A2-8199-AC662EF8E4F9}" type="presParOf" srcId="{EBEB10ED-C281-4FE1-B5DD-8F4D7C3195D8}" destId="{9D0CB3E6-CD01-4EBF-961B-97EBB44559DE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CE3A24-2773-47AC-B45B-1596D9CAAE1B}" type="doc">
      <dgm:prSet loTypeId="urn:microsoft.com/office/officeart/2005/8/layout/default#1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A97051E5-D64F-492B-85B2-3DA5028AA4D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Метод </a:t>
          </a:r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моделирования и конструирования</a:t>
          </a:r>
          <a:endParaRPr lang="ru-RU" sz="20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0CE7D0-6021-4FC7-87F6-CB0885FF43AF}" type="parTrans" cxnId="{39B385B6-79BF-4775-AF50-73E7BF29E609}">
      <dgm:prSet/>
      <dgm:spPr/>
      <dgm:t>
        <a:bodyPr/>
        <a:lstStyle/>
        <a:p>
          <a:endParaRPr lang="ru-RU"/>
        </a:p>
      </dgm:t>
    </dgm:pt>
    <dgm:pt modelId="{3E06A024-BB4F-4239-B782-624A5926876D}" type="sibTrans" cxnId="{39B385B6-79BF-4775-AF50-73E7BF29E609}">
      <dgm:prSet/>
      <dgm:spPr/>
      <dgm:t>
        <a:bodyPr/>
        <a:lstStyle/>
        <a:p>
          <a:endParaRPr lang="ru-RU"/>
        </a:p>
      </dgm:t>
    </dgm:pt>
    <dgm:pt modelId="{546D7459-F6BF-4CAF-B728-555D1F9D523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Словесный метод</a:t>
          </a:r>
          <a:endParaRPr lang="ru-RU" sz="2000" i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AF9BAE-FF75-4020-8C51-B62F7913A6A2}" type="parTrans" cxnId="{6B5A9D8B-E290-4A92-ADB0-CD43166F6B21}">
      <dgm:prSet/>
      <dgm:spPr/>
      <dgm:t>
        <a:bodyPr/>
        <a:lstStyle/>
        <a:p>
          <a:endParaRPr lang="ru-RU"/>
        </a:p>
      </dgm:t>
    </dgm:pt>
    <dgm:pt modelId="{F171992C-BF24-4E19-8C8B-44B0034A721A}" type="sibTrans" cxnId="{6B5A9D8B-E290-4A92-ADB0-CD43166F6B21}">
      <dgm:prSet/>
      <dgm:spPr/>
      <dgm:t>
        <a:bodyPr/>
        <a:lstStyle/>
        <a:p>
          <a:endParaRPr lang="ru-RU"/>
        </a:p>
      </dgm:t>
    </dgm:pt>
    <dgm:pt modelId="{1CA59F0C-2544-4035-B2C7-E538111D4D7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Метод сюрпризный момент</a:t>
          </a:r>
          <a:r>
            <a:rPr lang="ru-RU" sz="24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 </a:t>
          </a:r>
          <a:endParaRPr lang="ru-RU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7F8C012-2207-473F-B13A-AA6C1EA46E88}" type="parTrans" cxnId="{26D688DF-EF0B-49A1-BC48-D97AA166975C}">
      <dgm:prSet/>
      <dgm:spPr/>
      <dgm:t>
        <a:bodyPr/>
        <a:lstStyle/>
        <a:p>
          <a:endParaRPr lang="ru-RU"/>
        </a:p>
      </dgm:t>
    </dgm:pt>
    <dgm:pt modelId="{FD9391D5-4232-4FAC-98F1-E893EEBAC7B6}" type="sibTrans" cxnId="{26D688DF-EF0B-49A1-BC48-D97AA166975C}">
      <dgm:prSet/>
      <dgm:spPr/>
      <dgm:t>
        <a:bodyPr/>
        <a:lstStyle/>
        <a:p>
          <a:endParaRPr lang="ru-RU"/>
        </a:p>
      </dgm:t>
    </dgm:pt>
    <dgm:pt modelId="{9ACC546D-57A5-4C58-92B5-0386AF3686C3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Метод</a:t>
          </a:r>
        </a:p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игра - путешествие</a:t>
          </a:r>
          <a:r>
            <a:rPr lang="ru-RU" sz="2400" i="1" dirty="0" smtClean="0">
              <a:latin typeface="Times New Roman" pitchFamily="18" charset="0"/>
              <a:cs typeface="Times New Roman" pitchFamily="18" charset="0"/>
            </a:rPr>
            <a:t> 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75DBA76-04C4-411D-ADE4-5659D098DCD8}" type="parTrans" cxnId="{27C6C288-5779-463C-8F1C-0EFAF24B8955}">
      <dgm:prSet/>
      <dgm:spPr/>
      <dgm:t>
        <a:bodyPr/>
        <a:lstStyle/>
        <a:p>
          <a:endParaRPr lang="ru-RU"/>
        </a:p>
      </dgm:t>
    </dgm:pt>
    <dgm:pt modelId="{9618D6AD-6C90-42B5-93F2-89E8BE985505}" type="sibTrans" cxnId="{27C6C288-5779-463C-8F1C-0EFAF24B8955}">
      <dgm:prSet/>
      <dgm:spPr/>
      <dgm:t>
        <a:bodyPr/>
        <a:lstStyle/>
        <a:p>
          <a:endParaRPr lang="ru-RU"/>
        </a:p>
      </dgm:t>
    </dgm:pt>
    <dgm:pt modelId="{B71CBF1B-1B87-4F6B-9813-8D021699DC7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Метод воображаемых ситуаций</a:t>
          </a:r>
          <a:endParaRPr lang="ru-RU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2882070-15B0-405B-B113-7FF5770E03B8}" type="parTrans" cxnId="{AF55EF6A-4B8F-4330-BE7F-8CC4B93064E1}">
      <dgm:prSet/>
      <dgm:spPr/>
      <dgm:t>
        <a:bodyPr/>
        <a:lstStyle/>
        <a:p>
          <a:endParaRPr lang="ru-RU"/>
        </a:p>
      </dgm:t>
    </dgm:pt>
    <dgm:pt modelId="{8F0C5944-DDB9-421C-A2D2-3AA804BCB8FB}" type="sibTrans" cxnId="{AF55EF6A-4B8F-4330-BE7F-8CC4B93064E1}">
      <dgm:prSet/>
      <dgm:spPr/>
      <dgm:t>
        <a:bodyPr/>
        <a:lstStyle/>
        <a:p>
          <a:endParaRPr lang="ru-RU"/>
        </a:p>
      </dgm:t>
    </dgm:pt>
    <dgm:pt modelId="{8918400A-ADCE-44F3-9BCF-A028EFA46759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Игровые методы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 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027098D2-696B-424C-A6A7-97892BD7C6EB}" type="parTrans" cxnId="{FB435CE8-8501-46B3-B1F5-1875FC749D55}">
      <dgm:prSet/>
      <dgm:spPr/>
      <dgm:t>
        <a:bodyPr/>
        <a:lstStyle/>
        <a:p>
          <a:endParaRPr lang="ru-RU"/>
        </a:p>
      </dgm:t>
    </dgm:pt>
    <dgm:pt modelId="{1FD92D07-544E-459D-9E96-16D321E1D2BF}" type="sibTrans" cxnId="{FB435CE8-8501-46B3-B1F5-1875FC749D55}">
      <dgm:prSet/>
      <dgm:spPr/>
      <dgm:t>
        <a:bodyPr/>
        <a:lstStyle/>
        <a:p>
          <a:endParaRPr lang="ru-RU"/>
        </a:p>
      </dgm:t>
    </dgm:pt>
    <dgm:pt modelId="{90F897B8-1AB5-412F-BC6B-A09E5B7494BE}" type="pres">
      <dgm:prSet presAssocID="{13CE3A24-2773-47AC-B45B-1596D9CAAE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C493A3-1239-4220-B6D6-C51F33171B4B}" type="pres">
      <dgm:prSet presAssocID="{A97051E5-D64F-492B-85B2-3DA5028AA4D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28993A-B6E9-4C44-A606-B918DC46FA21}" type="pres">
      <dgm:prSet presAssocID="{3E06A024-BB4F-4239-B782-624A5926876D}" presName="sibTrans" presStyleCnt="0"/>
      <dgm:spPr/>
    </dgm:pt>
    <dgm:pt modelId="{9E6616CE-005A-4A6F-B0D7-4FF0AC7774CB}" type="pres">
      <dgm:prSet presAssocID="{546D7459-F6BF-4CAF-B728-555D1F9D523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51EE3-C822-4F74-9885-DCA7B864FD54}" type="pres">
      <dgm:prSet presAssocID="{F171992C-BF24-4E19-8C8B-44B0034A721A}" presName="sibTrans" presStyleCnt="0"/>
      <dgm:spPr/>
    </dgm:pt>
    <dgm:pt modelId="{FB9DF7BF-3A44-4171-8377-CD44B4EABD94}" type="pres">
      <dgm:prSet presAssocID="{1CA59F0C-2544-4035-B2C7-E538111D4D7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EE6B82-239E-4909-AB09-96480C61D8C0}" type="pres">
      <dgm:prSet presAssocID="{FD9391D5-4232-4FAC-98F1-E893EEBAC7B6}" presName="sibTrans" presStyleCnt="0"/>
      <dgm:spPr/>
    </dgm:pt>
    <dgm:pt modelId="{75677C33-DEA9-4DB9-AE42-BA97C8B77C37}" type="pres">
      <dgm:prSet presAssocID="{9ACC546D-57A5-4C58-92B5-0386AF3686C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B2660A-26F3-44D8-A44B-0CA9F644DFBD}" type="pres">
      <dgm:prSet presAssocID="{9618D6AD-6C90-42B5-93F2-89E8BE985505}" presName="sibTrans" presStyleCnt="0"/>
      <dgm:spPr/>
    </dgm:pt>
    <dgm:pt modelId="{8708DD7A-B3DC-4B89-BAEE-3AEDC221C7A6}" type="pres">
      <dgm:prSet presAssocID="{B71CBF1B-1B87-4F6B-9813-8D021699DC7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8ACF5-200F-45E5-96B5-AF8E78020EE8}" type="pres">
      <dgm:prSet presAssocID="{8F0C5944-DDB9-421C-A2D2-3AA804BCB8FB}" presName="sibTrans" presStyleCnt="0"/>
      <dgm:spPr/>
    </dgm:pt>
    <dgm:pt modelId="{E24BA7A6-CFC3-4DE1-8E4D-69BD1353DC3E}" type="pres">
      <dgm:prSet presAssocID="{8918400A-ADCE-44F3-9BCF-A028EFA4675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B385B6-79BF-4775-AF50-73E7BF29E609}" srcId="{13CE3A24-2773-47AC-B45B-1596D9CAAE1B}" destId="{A97051E5-D64F-492B-85B2-3DA5028AA4DC}" srcOrd="0" destOrd="0" parTransId="{BC0CE7D0-6021-4FC7-87F6-CB0885FF43AF}" sibTransId="{3E06A024-BB4F-4239-B782-624A5926876D}"/>
    <dgm:cxn modelId="{7CFD83D1-99A8-42C0-84B9-7694F0F92F5F}" type="presOf" srcId="{13CE3A24-2773-47AC-B45B-1596D9CAAE1B}" destId="{90F897B8-1AB5-412F-BC6B-A09E5B7494BE}" srcOrd="0" destOrd="0" presId="urn:microsoft.com/office/officeart/2005/8/layout/default#1"/>
    <dgm:cxn modelId="{27C6C288-5779-463C-8F1C-0EFAF24B8955}" srcId="{13CE3A24-2773-47AC-B45B-1596D9CAAE1B}" destId="{9ACC546D-57A5-4C58-92B5-0386AF3686C3}" srcOrd="3" destOrd="0" parTransId="{775DBA76-04C4-411D-ADE4-5659D098DCD8}" sibTransId="{9618D6AD-6C90-42B5-93F2-89E8BE985505}"/>
    <dgm:cxn modelId="{01275F0E-744C-4FDF-91C9-518A8D53A367}" type="presOf" srcId="{9ACC546D-57A5-4C58-92B5-0386AF3686C3}" destId="{75677C33-DEA9-4DB9-AE42-BA97C8B77C37}" srcOrd="0" destOrd="0" presId="urn:microsoft.com/office/officeart/2005/8/layout/default#1"/>
    <dgm:cxn modelId="{6B5A9D8B-E290-4A92-ADB0-CD43166F6B21}" srcId="{13CE3A24-2773-47AC-B45B-1596D9CAAE1B}" destId="{546D7459-F6BF-4CAF-B728-555D1F9D5233}" srcOrd="1" destOrd="0" parTransId="{FAAF9BAE-FF75-4020-8C51-B62F7913A6A2}" sibTransId="{F171992C-BF24-4E19-8C8B-44B0034A721A}"/>
    <dgm:cxn modelId="{FB435CE8-8501-46B3-B1F5-1875FC749D55}" srcId="{13CE3A24-2773-47AC-B45B-1596D9CAAE1B}" destId="{8918400A-ADCE-44F3-9BCF-A028EFA46759}" srcOrd="5" destOrd="0" parTransId="{027098D2-696B-424C-A6A7-97892BD7C6EB}" sibTransId="{1FD92D07-544E-459D-9E96-16D321E1D2BF}"/>
    <dgm:cxn modelId="{7968E587-6ED0-4BA9-B9E4-D83FBB81C6EA}" type="presOf" srcId="{A97051E5-D64F-492B-85B2-3DA5028AA4DC}" destId="{36C493A3-1239-4220-B6D6-C51F33171B4B}" srcOrd="0" destOrd="0" presId="urn:microsoft.com/office/officeart/2005/8/layout/default#1"/>
    <dgm:cxn modelId="{AF55EF6A-4B8F-4330-BE7F-8CC4B93064E1}" srcId="{13CE3A24-2773-47AC-B45B-1596D9CAAE1B}" destId="{B71CBF1B-1B87-4F6B-9813-8D021699DC72}" srcOrd="4" destOrd="0" parTransId="{E2882070-15B0-405B-B113-7FF5770E03B8}" sibTransId="{8F0C5944-DDB9-421C-A2D2-3AA804BCB8FB}"/>
    <dgm:cxn modelId="{26D688DF-EF0B-49A1-BC48-D97AA166975C}" srcId="{13CE3A24-2773-47AC-B45B-1596D9CAAE1B}" destId="{1CA59F0C-2544-4035-B2C7-E538111D4D7D}" srcOrd="2" destOrd="0" parTransId="{B7F8C012-2207-473F-B13A-AA6C1EA46E88}" sibTransId="{FD9391D5-4232-4FAC-98F1-E893EEBAC7B6}"/>
    <dgm:cxn modelId="{BD2EEA19-988A-4F7D-95E9-4B6270620596}" type="presOf" srcId="{B71CBF1B-1B87-4F6B-9813-8D021699DC72}" destId="{8708DD7A-B3DC-4B89-BAEE-3AEDC221C7A6}" srcOrd="0" destOrd="0" presId="urn:microsoft.com/office/officeart/2005/8/layout/default#1"/>
    <dgm:cxn modelId="{E5175F1F-97B9-420A-8E65-5419B12B30A4}" type="presOf" srcId="{546D7459-F6BF-4CAF-B728-555D1F9D5233}" destId="{9E6616CE-005A-4A6F-B0D7-4FF0AC7774CB}" srcOrd="0" destOrd="0" presId="urn:microsoft.com/office/officeart/2005/8/layout/default#1"/>
    <dgm:cxn modelId="{EBACB150-72D4-4AD1-9A6D-A73C96F1D720}" type="presOf" srcId="{8918400A-ADCE-44F3-9BCF-A028EFA46759}" destId="{E24BA7A6-CFC3-4DE1-8E4D-69BD1353DC3E}" srcOrd="0" destOrd="0" presId="urn:microsoft.com/office/officeart/2005/8/layout/default#1"/>
    <dgm:cxn modelId="{3F4A04AA-C710-4614-B462-7612A3FDF429}" type="presOf" srcId="{1CA59F0C-2544-4035-B2C7-E538111D4D7D}" destId="{FB9DF7BF-3A44-4171-8377-CD44B4EABD94}" srcOrd="0" destOrd="0" presId="urn:microsoft.com/office/officeart/2005/8/layout/default#1"/>
    <dgm:cxn modelId="{6199E13D-CA30-495E-99A1-C776B38624C7}" type="presParOf" srcId="{90F897B8-1AB5-412F-BC6B-A09E5B7494BE}" destId="{36C493A3-1239-4220-B6D6-C51F33171B4B}" srcOrd="0" destOrd="0" presId="urn:microsoft.com/office/officeart/2005/8/layout/default#1"/>
    <dgm:cxn modelId="{98947B1C-8C41-4DC0-ABB6-EF74A045D8DE}" type="presParOf" srcId="{90F897B8-1AB5-412F-BC6B-A09E5B7494BE}" destId="{F128993A-B6E9-4C44-A606-B918DC46FA21}" srcOrd="1" destOrd="0" presId="urn:microsoft.com/office/officeart/2005/8/layout/default#1"/>
    <dgm:cxn modelId="{63974141-BB00-43E5-8E74-7D5699BD4D8A}" type="presParOf" srcId="{90F897B8-1AB5-412F-BC6B-A09E5B7494BE}" destId="{9E6616CE-005A-4A6F-B0D7-4FF0AC7774CB}" srcOrd="2" destOrd="0" presId="urn:microsoft.com/office/officeart/2005/8/layout/default#1"/>
    <dgm:cxn modelId="{21375417-9F0C-4F2A-9010-D6FC736FA42A}" type="presParOf" srcId="{90F897B8-1AB5-412F-BC6B-A09E5B7494BE}" destId="{21F51EE3-C822-4F74-9885-DCA7B864FD54}" srcOrd="3" destOrd="0" presId="urn:microsoft.com/office/officeart/2005/8/layout/default#1"/>
    <dgm:cxn modelId="{3714F6B9-2418-4E8A-8D70-02694F1F7CFA}" type="presParOf" srcId="{90F897B8-1AB5-412F-BC6B-A09E5B7494BE}" destId="{FB9DF7BF-3A44-4171-8377-CD44B4EABD94}" srcOrd="4" destOrd="0" presId="urn:microsoft.com/office/officeart/2005/8/layout/default#1"/>
    <dgm:cxn modelId="{CC5ABCBD-C9E6-45C0-AD3C-8D278AB60BDD}" type="presParOf" srcId="{90F897B8-1AB5-412F-BC6B-A09E5B7494BE}" destId="{ADEE6B82-239E-4909-AB09-96480C61D8C0}" srcOrd="5" destOrd="0" presId="urn:microsoft.com/office/officeart/2005/8/layout/default#1"/>
    <dgm:cxn modelId="{64279EFA-6BAF-416E-81DC-78910B2387E5}" type="presParOf" srcId="{90F897B8-1AB5-412F-BC6B-A09E5B7494BE}" destId="{75677C33-DEA9-4DB9-AE42-BA97C8B77C37}" srcOrd="6" destOrd="0" presId="urn:microsoft.com/office/officeart/2005/8/layout/default#1"/>
    <dgm:cxn modelId="{84DA175C-D926-4709-AF59-E45E8E927408}" type="presParOf" srcId="{90F897B8-1AB5-412F-BC6B-A09E5B7494BE}" destId="{E3B2660A-26F3-44D8-A44B-0CA9F644DFBD}" srcOrd="7" destOrd="0" presId="urn:microsoft.com/office/officeart/2005/8/layout/default#1"/>
    <dgm:cxn modelId="{03FE9AE2-7B4F-4485-9484-698A97E05A0C}" type="presParOf" srcId="{90F897B8-1AB5-412F-BC6B-A09E5B7494BE}" destId="{8708DD7A-B3DC-4B89-BAEE-3AEDC221C7A6}" srcOrd="8" destOrd="0" presId="urn:microsoft.com/office/officeart/2005/8/layout/default#1"/>
    <dgm:cxn modelId="{51A594E0-AF40-4F84-B0EE-86BF19B2269B}" type="presParOf" srcId="{90F897B8-1AB5-412F-BC6B-A09E5B7494BE}" destId="{1698ACF5-200F-45E5-96B5-AF8E78020EE8}" srcOrd="9" destOrd="0" presId="urn:microsoft.com/office/officeart/2005/8/layout/default#1"/>
    <dgm:cxn modelId="{AF3CBCBC-BAAA-48D1-86E0-6466B38974EE}" type="presParOf" srcId="{90F897B8-1AB5-412F-BC6B-A09E5B7494BE}" destId="{E24BA7A6-CFC3-4DE1-8E4D-69BD1353DC3E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8AB2A9-8D92-40BC-9F33-56A7D8951CCB}" type="doc">
      <dgm:prSet loTypeId="urn:microsoft.com/office/officeart/2005/8/layout/cycle3" loCatId="cycle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ru-RU"/>
        </a:p>
      </dgm:t>
    </dgm:pt>
    <dgm:pt modelId="{E91EA15A-27CC-448E-8971-2ADD51CE4F4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Обучение способам развития толерантности</a:t>
          </a:r>
          <a:r>
            <a: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 детей </a:t>
          </a:r>
          <a:r>
            <a: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семинар «Формирование толерантности у детей в условиях современной системы образования»</a:t>
          </a:r>
          <a:endParaRPr lang="ru-RU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9A535C-1507-4F88-9510-515C7ADCF1FA}" type="parTrans" cxnId="{237DE4A7-2F64-49FB-BD90-E2BFCD29CEB0}">
      <dgm:prSet/>
      <dgm:spPr/>
      <dgm:t>
        <a:bodyPr/>
        <a:lstStyle/>
        <a:p>
          <a:endParaRPr lang="ru-RU"/>
        </a:p>
      </dgm:t>
    </dgm:pt>
    <dgm:pt modelId="{083C55BA-B1C7-4A05-B259-A92153888446}" type="sibTrans" cxnId="{237DE4A7-2F64-49FB-BD90-E2BFCD29CEB0}">
      <dgm:prSet/>
      <dgm:spPr/>
      <dgm:t>
        <a:bodyPr/>
        <a:lstStyle/>
        <a:p>
          <a:endParaRPr lang="ru-RU"/>
        </a:p>
      </dgm:t>
    </dgm:pt>
    <dgm:pt modelId="{AC261B28-C565-4AC6-B40A-C8589D2ECB4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Обучение способам снятия </a:t>
          </a:r>
          <a:r>
            <a:rPr lang="ru-RU" sz="1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психо-эмоциональной</a:t>
          </a:r>
          <a:r>
            <a:rPr lang="ru-RU" sz="1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напряженности и </a:t>
          </a:r>
          <a:r>
            <a:rPr lang="ru-RU" sz="1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саморегуляции</a:t>
          </a:r>
          <a:r>
            <a: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практикум с элементами тренинга «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Психоэмоциональная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 разгрузка и 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саморегуляция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»                    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E407C17-A24D-4326-88BC-1D36F1B9F6CC}" type="parTrans" cxnId="{8B211FC3-52D7-42D5-ADF1-6BA08BE51936}">
      <dgm:prSet/>
      <dgm:spPr/>
      <dgm:t>
        <a:bodyPr/>
        <a:lstStyle/>
        <a:p>
          <a:endParaRPr lang="ru-RU"/>
        </a:p>
      </dgm:t>
    </dgm:pt>
    <dgm:pt modelId="{1AD1C38C-AD1C-4089-AA78-0626903CD778}" type="sibTrans" cxnId="{8B211FC3-52D7-42D5-ADF1-6BA08BE51936}">
      <dgm:prSet/>
      <dgm:spPr/>
      <dgm:t>
        <a:bodyPr/>
        <a:lstStyle/>
        <a:p>
          <a:endParaRPr lang="ru-RU"/>
        </a:p>
      </dgm:t>
    </dgm:pt>
    <dgm:pt modelId="{B0C4E336-FC6D-4F37-A6C0-FDF88C0EC04B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Преодоление неопределенности в отношении людей                 </a:t>
          </a:r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1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педчас</a:t>
          </a:r>
          <a:r>
            <a: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«Проблемы межнационального взаимодействия», «Детский билингвизм (детское двуязычие)</a:t>
          </a:r>
          <a:endParaRPr lang="ru-RU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2C6729-C7EF-427F-A1AE-70061A3C7136}" type="parTrans" cxnId="{D7642D00-3318-4041-B672-868BBDF5A35E}">
      <dgm:prSet/>
      <dgm:spPr/>
      <dgm:t>
        <a:bodyPr/>
        <a:lstStyle/>
        <a:p>
          <a:endParaRPr lang="ru-RU"/>
        </a:p>
      </dgm:t>
    </dgm:pt>
    <dgm:pt modelId="{35FCE709-FF51-4E3F-A49F-E63467F3CACB}" type="sibTrans" cxnId="{D7642D00-3318-4041-B672-868BBDF5A35E}">
      <dgm:prSet/>
      <dgm:spPr/>
      <dgm:t>
        <a:bodyPr/>
        <a:lstStyle/>
        <a:p>
          <a:endParaRPr lang="ru-RU"/>
        </a:p>
      </dgm:t>
    </dgm:pt>
    <dgm:pt modelId="{F961E5DF-DE72-48B2-9EE6-2F812A51CF4A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Работа с социальными установками,  развитие пластичности поведения, работа с направленностью и личностными свойствами педагога,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сопутствующими толерантности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– НОД с психологом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E1BC89ED-6607-434C-907D-3CA91EFF74F5}" type="parTrans" cxnId="{B640AA89-4BAB-4FBC-AE82-0A87A6CC2355}">
      <dgm:prSet/>
      <dgm:spPr/>
      <dgm:t>
        <a:bodyPr/>
        <a:lstStyle/>
        <a:p>
          <a:endParaRPr lang="ru-RU"/>
        </a:p>
      </dgm:t>
    </dgm:pt>
    <dgm:pt modelId="{7998C895-999D-48CC-B5F3-3CB4A281CFAA}" type="sibTrans" cxnId="{B640AA89-4BAB-4FBC-AE82-0A87A6CC2355}">
      <dgm:prSet/>
      <dgm:spPr/>
      <dgm:t>
        <a:bodyPr/>
        <a:lstStyle/>
        <a:p>
          <a:endParaRPr lang="ru-RU"/>
        </a:p>
      </dgm:t>
    </dgm:pt>
    <dgm:pt modelId="{6920C4D3-5A92-4C5F-A825-23E764B8E34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Уточнение зоны профессиональной деятельности педагога и профессиональных задач</a:t>
          </a:r>
          <a:r>
            <a: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анкетирование, тестирование, опрос, круглый стол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31E05F0-82FA-4D6A-870A-271877F25B96}" type="parTrans" cxnId="{E75C2F11-E724-4676-8B30-9F5296179EBC}">
      <dgm:prSet/>
      <dgm:spPr/>
      <dgm:t>
        <a:bodyPr/>
        <a:lstStyle/>
        <a:p>
          <a:endParaRPr lang="ru-RU"/>
        </a:p>
      </dgm:t>
    </dgm:pt>
    <dgm:pt modelId="{2169728A-2007-482D-8703-ED98DFC5E12D}" type="sibTrans" cxnId="{E75C2F11-E724-4676-8B30-9F5296179EBC}">
      <dgm:prSet/>
      <dgm:spPr/>
      <dgm:t>
        <a:bodyPr/>
        <a:lstStyle/>
        <a:p>
          <a:endParaRPr lang="ru-RU"/>
        </a:p>
      </dgm:t>
    </dgm:pt>
    <dgm:pt modelId="{B2298ECD-6E86-4EE0-B066-C31DCF608038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Развитие умений принимать позицию оппонента и коммуникативных навыков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тренинг с педагогом-психологом «Толерантная позиция»</a:t>
          </a:r>
          <a:endParaRPr lang="ru-RU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5DFDC5-27D1-463B-84F4-78356BBC957D}" type="parTrans" cxnId="{CD83CC9F-0ABB-4C3D-B4CF-68E96468FB5C}">
      <dgm:prSet/>
      <dgm:spPr/>
      <dgm:t>
        <a:bodyPr/>
        <a:lstStyle/>
        <a:p>
          <a:endParaRPr lang="ru-RU"/>
        </a:p>
      </dgm:t>
    </dgm:pt>
    <dgm:pt modelId="{8FB5EE5C-513D-43C2-A3EB-56EE7797C550}" type="sibTrans" cxnId="{CD83CC9F-0ABB-4C3D-B4CF-68E96468FB5C}">
      <dgm:prSet/>
      <dgm:spPr/>
      <dgm:t>
        <a:bodyPr/>
        <a:lstStyle/>
        <a:p>
          <a:endParaRPr lang="ru-RU"/>
        </a:p>
      </dgm:t>
    </dgm:pt>
    <dgm:pt modelId="{A58D2C59-5E42-4306-9657-FE109FA25C4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Актуализация общечеловеческих ценностей и гуманистических идей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в отношении человека -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вебинары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КПК,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онлайн-семинары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самообразование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E5BFF24-4CD5-4B16-AAF0-7BA72D633259}" type="parTrans" cxnId="{1CB21AB5-75C6-400A-A63E-70EE6CEB5E71}">
      <dgm:prSet/>
      <dgm:spPr/>
      <dgm:t>
        <a:bodyPr/>
        <a:lstStyle/>
        <a:p>
          <a:endParaRPr lang="ru-RU"/>
        </a:p>
      </dgm:t>
    </dgm:pt>
    <dgm:pt modelId="{1F7CAA99-1AE3-4364-B726-F9BB2E00617F}" type="sibTrans" cxnId="{1CB21AB5-75C6-400A-A63E-70EE6CEB5E71}">
      <dgm:prSet/>
      <dgm:spPr/>
      <dgm:t>
        <a:bodyPr/>
        <a:lstStyle/>
        <a:p>
          <a:endParaRPr lang="ru-RU"/>
        </a:p>
      </dgm:t>
    </dgm:pt>
    <dgm:pt modelId="{86C522E2-5333-4EAE-936D-B8231CD8A161}" type="pres">
      <dgm:prSet presAssocID="{A08AB2A9-8D92-40BC-9F33-56A7D8951CC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418DEF-31F3-4594-AB1D-FEEFB7CEFA8A}" type="pres">
      <dgm:prSet presAssocID="{A08AB2A9-8D92-40BC-9F33-56A7D8951CCB}" presName="cycle" presStyleCnt="0"/>
      <dgm:spPr/>
    </dgm:pt>
    <dgm:pt modelId="{F94826A9-CEF7-48BE-BC40-0D6535D52D15}" type="pres">
      <dgm:prSet presAssocID="{E91EA15A-27CC-448E-8971-2ADD51CE4F45}" presName="nodeFirstNode" presStyleLbl="node1" presStyleIdx="0" presStyleCnt="7" custScaleX="140047" custScaleY="149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D8FDD5-7EFD-429C-A2DB-7FBD28056D39}" type="pres">
      <dgm:prSet presAssocID="{083C55BA-B1C7-4A05-B259-A92153888446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77FD7899-8A43-414B-9E9E-6B11B57A86AA}" type="pres">
      <dgm:prSet presAssocID="{AC261B28-C565-4AC6-B40A-C8589D2ECB43}" presName="nodeFollowingNodes" presStyleLbl="node1" presStyleIdx="1" presStyleCnt="7" custScaleX="124968" custScaleY="220711" custRadScaleRad="122580" custRadScaleInc="11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80C5F1-FEFF-44AD-A6E9-C50F4EB35215}" type="pres">
      <dgm:prSet presAssocID="{B0C4E336-FC6D-4F37-A6C0-FDF88C0EC04B}" presName="nodeFollowingNodes" presStyleLbl="node1" presStyleIdx="2" presStyleCnt="7" custScaleX="118746" custScaleY="183336" custRadScaleRad="107452" custRadScaleInc="-11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B33903-5028-4BB0-8ACD-C470CFBEFEC2}" type="pres">
      <dgm:prSet presAssocID="{F961E5DF-DE72-48B2-9EE6-2F812A51CF4A}" presName="nodeFollowingNodes" presStyleLbl="node1" presStyleIdx="3" presStyleCnt="7" custScaleX="124320" custScaleY="160578" custRadScaleRad="95653" custRadScaleInc="-10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B6DFC-A13E-4E36-9733-7775BBE1D082}" type="pres">
      <dgm:prSet presAssocID="{6920C4D3-5A92-4C5F-A825-23E764B8E34F}" presName="nodeFollowingNodes" presStyleLbl="node1" presStyleIdx="4" presStyleCnt="7" custScaleX="124319" custScaleY="167466" custRadScaleRad="102774" custRadScaleInc="35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4C5FC-9B50-49EC-AF22-2ED96142D39E}" type="pres">
      <dgm:prSet presAssocID="{B2298ECD-6E86-4EE0-B066-C31DCF608038}" presName="nodeFollowingNodes" presStyleLbl="node1" presStyleIdx="5" presStyleCnt="7" custScaleX="121380" custScaleY="164630" custRadScaleRad="115630" custRadScaleInc="14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A6164-82CB-44C7-BDD3-4E9C73ACAF0B}" type="pres">
      <dgm:prSet presAssocID="{A58D2C59-5E42-4306-9657-FE109FA25C45}" presName="nodeFollowingNodes" presStyleLbl="node1" presStyleIdx="6" presStyleCnt="7" custScaleX="122498" custScaleY="176673" custRadScaleRad="123260" custRadScaleInc="-15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FA05E8-78A2-4BBC-BF29-60C8861A4A5D}" type="presOf" srcId="{B2298ECD-6E86-4EE0-B066-C31DCF608038}" destId="{A544C5FC-9B50-49EC-AF22-2ED96142D39E}" srcOrd="0" destOrd="0" presId="urn:microsoft.com/office/officeart/2005/8/layout/cycle3"/>
    <dgm:cxn modelId="{4B27AB8E-5CCB-44E9-8AFA-68AF07D98E55}" type="presOf" srcId="{B0C4E336-FC6D-4F37-A6C0-FDF88C0EC04B}" destId="{C280C5F1-FEFF-44AD-A6E9-C50F4EB35215}" srcOrd="0" destOrd="0" presId="urn:microsoft.com/office/officeart/2005/8/layout/cycle3"/>
    <dgm:cxn modelId="{416E6447-428D-4EE8-A166-46B3B3C513B4}" type="presOf" srcId="{A08AB2A9-8D92-40BC-9F33-56A7D8951CCB}" destId="{86C522E2-5333-4EAE-936D-B8231CD8A161}" srcOrd="0" destOrd="0" presId="urn:microsoft.com/office/officeart/2005/8/layout/cycle3"/>
    <dgm:cxn modelId="{D7642D00-3318-4041-B672-868BBDF5A35E}" srcId="{A08AB2A9-8D92-40BC-9F33-56A7D8951CCB}" destId="{B0C4E336-FC6D-4F37-A6C0-FDF88C0EC04B}" srcOrd="2" destOrd="0" parTransId="{932C6729-C7EF-427F-A1AE-70061A3C7136}" sibTransId="{35FCE709-FF51-4E3F-A49F-E63467F3CACB}"/>
    <dgm:cxn modelId="{CD83CC9F-0ABB-4C3D-B4CF-68E96468FB5C}" srcId="{A08AB2A9-8D92-40BC-9F33-56A7D8951CCB}" destId="{B2298ECD-6E86-4EE0-B066-C31DCF608038}" srcOrd="5" destOrd="0" parTransId="{D55DFDC5-27D1-463B-84F4-78356BBC957D}" sibTransId="{8FB5EE5C-513D-43C2-A3EB-56EE7797C550}"/>
    <dgm:cxn modelId="{8B211FC3-52D7-42D5-ADF1-6BA08BE51936}" srcId="{A08AB2A9-8D92-40BC-9F33-56A7D8951CCB}" destId="{AC261B28-C565-4AC6-B40A-C8589D2ECB43}" srcOrd="1" destOrd="0" parTransId="{0E407C17-A24D-4326-88BC-1D36F1B9F6CC}" sibTransId="{1AD1C38C-AD1C-4089-AA78-0626903CD778}"/>
    <dgm:cxn modelId="{1CB21AB5-75C6-400A-A63E-70EE6CEB5E71}" srcId="{A08AB2A9-8D92-40BC-9F33-56A7D8951CCB}" destId="{A58D2C59-5E42-4306-9657-FE109FA25C45}" srcOrd="6" destOrd="0" parTransId="{4E5BFF24-4CD5-4B16-AAF0-7BA72D633259}" sibTransId="{1F7CAA99-1AE3-4364-B726-F9BB2E00617F}"/>
    <dgm:cxn modelId="{B640AA89-4BAB-4FBC-AE82-0A87A6CC2355}" srcId="{A08AB2A9-8D92-40BC-9F33-56A7D8951CCB}" destId="{F961E5DF-DE72-48B2-9EE6-2F812A51CF4A}" srcOrd="3" destOrd="0" parTransId="{E1BC89ED-6607-434C-907D-3CA91EFF74F5}" sibTransId="{7998C895-999D-48CC-B5F3-3CB4A281CFAA}"/>
    <dgm:cxn modelId="{237DE4A7-2F64-49FB-BD90-E2BFCD29CEB0}" srcId="{A08AB2A9-8D92-40BC-9F33-56A7D8951CCB}" destId="{E91EA15A-27CC-448E-8971-2ADD51CE4F45}" srcOrd="0" destOrd="0" parTransId="{E59A535C-1507-4F88-9510-515C7ADCF1FA}" sibTransId="{083C55BA-B1C7-4A05-B259-A92153888446}"/>
    <dgm:cxn modelId="{6D9BDCF1-BA03-4A65-92C1-27DEA495613F}" type="presOf" srcId="{083C55BA-B1C7-4A05-B259-A92153888446}" destId="{13D8FDD5-7EFD-429C-A2DB-7FBD28056D39}" srcOrd="0" destOrd="0" presId="urn:microsoft.com/office/officeart/2005/8/layout/cycle3"/>
    <dgm:cxn modelId="{15D117B5-41A6-4BC2-ACF6-2DF85A3219A4}" type="presOf" srcId="{F961E5DF-DE72-48B2-9EE6-2F812A51CF4A}" destId="{7FB33903-5028-4BB0-8ACD-C470CFBEFEC2}" srcOrd="0" destOrd="0" presId="urn:microsoft.com/office/officeart/2005/8/layout/cycle3"/>
    <dgm:cxn modelId="{6FD46DA0-C812-4C70-ABC4-1287BF160891}" type="presOf" srcId="{AC261B28-C565-4AC6-B40A-C8589D2ECB43}" destId="{77FD7899-8A43-414B-9E9E-6B11B57A86AA}" srcOrd="0" destOrd="0" presId="urn:microsoft.com/office/officeart/2005/8/layout/cycle3"/>
    <dgm:cxn modelId="{E75C2F11-E724-4676-8B30-9F5296179EBC}" srcId="{A08AB2A9-8D92-40BC-9F33-56A7D8951CCB}" destId="{6920C4D3-5A92-4C5F-A825-23E764B8E34F}" srcOrd="4" destOrd="0" parTransId="{531E05F0-82FA-4D6A-870A-271877F25B96}" sibTransId="{2169728A-2007-482D-8703-ED98DFC5E12D}"/>
    <dgm:cxn modelId="{79C8315A-ACEE-4B6E-8375-F1D2EEC5CB64}" type="presOf" srcId="{6920C4D3-5A92-4C5F-A825-23E764B8E34F}" destId="{E2EB6DFC-A13E-4E36-9733-7775BBE1D082}" srcOrd="0" destOrd="0" presId="urn:microsoft.com/office/officeart/2005/8/layout/cycle3"/>
    <dgm:cxn modelId="{2E8460C8-5A6B-425C-817F-31C8D5E958EA}" type="presOf" srcId="{A58D2C59-5E42-4306-9657-FE109FA25C45}" destId="{C9BA6164-82CB-44C7-BDD3-4E9C73ACAF0B}" srcOrd="0" destOrd="0" presId="urn:microsoft.com/office/officeart/2005/8/layout/cycle3"/>
    <dgm:cxn modelId="{7B2637D1-902E-4F1B-B32D-C32DA16CC873}" type="presOf" srcId="{E91EA15A-27CC-448E-8971-2ADD51CE4F45}" destId="{F94826A9-CEF7-48BE-BC40-0D6535D52D15}" srcOrd="0" destOrd="0" presId="urn:microsoft.com/office/officeart/2005/8/layout/cycle3"/>
    <dgm:cxn modelId="{1FF1C295-2933-42CB-99E9-60AAB28FF7D6}" type="presParOf" srcId="{86C522E2-5333-4EAE-936D-B8231CD8A161}" destId="{00418DEF-31F3-4594-AB1D-FEEFB7CEFA8A}" srcOrd="0" destOrd="0" presId="urn:microsoft.com/office/officeart/2005/8/layout/cycle3"/>
    <dgm:cxn modelId="{56958EFA-A9DE-43FE-8D8B-E3EC6B73B2C7}" type="presParOf" srcId="{00418DEF-31F3-4594-AB1D-FEEFB7CEFA8A}" destId="{F94826A9-CEF7-48BE-BC40-0D6535D52D15}" srcOrd="0" destOrd="0" presId="urn:microsoft.com/office/officeart/2005/8/layout/cycle3"/>
    <dgm:cxn modelId="{39404DDD-ABA2-447C-B13B-BDEE1A2FBA3B}" type="presParOf" srcId="{00418DEF-31F3-4594-AB1D-FEEFB7CEFA8A}" destId="{13D8FDD5-7EFD-429C-A2DB-7FBD28056D39}" srcOrd="1" destOrd="0" presId="urn:microsoft.com/office/officeart/2005/8/layout/cycle3"/>
    <dgm:cxn modelId="{25D4BC6C-BF19-4817-8540-28AD7579746C}" type="presParOf" srcId="{00418DEF-31F3-4594-AB1D-FEEFB7CEFA8A}" destId="{77FD7899-8A43-414B-9E9E-6B11B57A86AA}" srcOrd="2" destOrd="0" presId="urn:microsoft.com/office/officeart/2005/8/layout/cycle3"/>
    <dgm:cxn modelId="{A65988E2-4847-4A82-B5F5-9B1751620540}" type="presParOf" srcId="{00418DEF-31F3-4594-AB1D-FEEFB7CEFA8A}" destId="{C280C5F1-FEFF-44AD-A6E9-C50F4EB35215}" srcOrd="3" destOrd="0" presId="urn:microsoft.com/office/officeart/2005/8/layout/cycle3"/>
    <dgm:cxn modelId="{90756287-F3D8-4CC7-A1D3-244B9FBBDDBE}" type="presParOf" srcId="{00418DEF-31F3-4594-AB1D-FEEFB7CEFA8A}" destId="{7FB33903-5028-4BB0-8ACD-C470CFBEFEC2}" srcOrd="4" destOrd="0" presId="urn:microsoft.com/office/officeart/2005/8/layout/cycle3"/>
    <dgm:cxn modelId="{83AF4A4A-5852-4325-A054-4469E5423406}" type="presParOf" srcId="{00418DEF-31F3-4594-AB1D-FEEFB7CEFA8A}" destId="{E2EB6DFC-A13E-4E36-9733-7775BBE1D082}" srcOrd="5" destOrd="0" presId="urn:microsoft.com/office/officeart/2005/8/layout/cycle3"/>
    <dgm:cxn modelId="{56A4D540-0E39-43EE-95D5-847B740F2781}" type="presParOf" srcId="{00418DEF-31F3-4594-AB1D-FEEFB7CEFA8A}" destId="{A544C5FC-9B50-49EC-AF22-2ED96142D39E}" srcOrd="6" destOrd="0" presId="urn:microsoft.com/office/officeart/2005/8/layout/cycle3"/>
    <dgm:cxn modelId="{037F0420-4F58-488B-A4E0-91F0E96B0BE9}" type="presParOf" srcId="{00418DEF-31F3-4594-AB1D-FEEFB7CEFA8A}" destId="{C9BA6164-82CB-44C7-BDD3-4E9C73ACAF0B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69582FC-F047-4881-B311-59CC6FA659DC}" type="doc">
      <dgm:prSet loTypeId="urn:microsoft.com/office/officeart/2005/8/layout/hList3" loCatId="list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ru-RU"/>
        </a:p>
      </dgm:t>
    </dgm:pt>
    <dgm:pt modelId="{80991A9F-FA71-4E0B-B9CC-476E78DE4A4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Сотрудничество детского сада с семьями воспитанников осуществляется по направлениям</a:t>
          </a:r>
          <a:endParaRPr lang="ru-RU" sz="20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5EF1D2-6020-4CC1-A63C-93B6F6C4E0E3}" type="parTrans" cxnId="{83F054DD-AE7E-43E6-A8D0-414204060A6C}">
      <dgm:prSet/>
      <dgm:spPr/>
      <dgm:t>
        <a:bodyPr/>
        <a:lstStyle/>
        <a:p>
          <a:endParaRPr lang="ru-RU"/>
        </a:p>
      </dgm:t>
    </dgm:pt>
    <dgm:pt modelId="{363E6210-EDFF-41BC-9A1B-82053BD033B3}" type="sibTrans" cxnId="{83F054DD-AE7E-43E6-A8D0-414204060A6C}">
      <dgm:prSet/>
      <dgm:spPr/>
      <dgm:t>
        <a:bodyPr/>
        <a:lstStyle/>
        <a:p>
          <a:endParaRPr lang="ru-RU"/>
        </a:p>
      </dgm:t>
    </dgm:pt>
    <dgm:pt modelId="{E5B77A73-1251-402A-A53F-00BEB93EA293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Изучение семьи              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 ее образовательных потребностей, семейных традиций и др. посредством анкетирования, опроса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5506467-C46B-4D9A-AFA9-E6D90403CA9A}" type="parTrans" cxnId="{2235361B-02B6-4464-A771-093F56D73B08}">
      <dgm:prSet/>
      <dgm:spPr/>
      <dgm:t>
        <a:bodyPr/>
        <a:lstStyle/>
        <a:p>
          <a:endParaRPr lang="ru-RU"/>
        </a:p>
      </dgm:t>
    </dgm:pt>
    <dgm:pt modelId="{40670561-E0A7-49D4-B51B-C5992D8A4923}" type="sibTrans" cxnId="{2235361B-02B6-4464-A771-093F56D73B08}">
      <dgm:prSet/>
      <dgm:spPr/>
      <dgm:t>
        <a:bodyPr/>
        <a:lstStyle/>
        <a:p>
          <a:endParaRPr lang="ru-RU"/>
        </a:p>
      </dgm:t>
    </dgm:pt>
    <dgm:pt modelId="{878B6CAA-85F3-44FB-8A99-55F2DC89DCF6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Информирование и психолого-педагогическое просвещение родителей</a:t>
          </a:r>
          <a:r>
            <a: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: </a:t>
          </a: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официальный сайт ДОУ разделы "Родительский университет", консультационный центр "Содружество" - информационные дистанционные родительские клубы, родительские собрания и конференции, дискуссия, вечера вопросов и ответов и др.; стенды, папки-передвижки: подбор научной, педагогической и художественной литературы о национальном семейном  воспитании, организации семейного досуга, формированию толерантных установок  у детей и взрослых.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7AD3727A-A96C-450F-A12D-A23BEB228F21}" type="parTrans" cxnId="{29A67898-3605-40A2-9301-E2B35299E92A}">
      <dgm:prSet/>
      <dgm:spPr/>
      <dgm:t>
        <a:bodyPr/>
        <a:lstStyle/>
        <a:p>
          <a:endParaRPr lang="ru-RU"/>
        </a:p>
      </dgm:t>
    </dgm:pt>
    <dgm:pt modelId="{24033ACD-9EDD-45A1-9ADB-43AA99C08273}" type="sibTrans" cxnId="{29A67898-3605-40A2-9301-E2B35299E92A}">
      <dgm:prSet/>
      <dgm:spPr/>
      <dgm:t>
        <a:bodyPr/>
        <a:lstStyle/>
        <a:p>
          <a:endParaRPr lang="ru-RU"/>
        </a:p>
      </dgm:t>
    </dgm:pt>
    <dgm:pt modelId="{218F4C0F-A97F-414C-81E5-5DD6082BC11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Совместная деятельность </a:t>
          </a:r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родителей, детей, педагогов - семейные конкурсы,  праздники, День семьи, организация совместных дел, </a:t>
          </a:r>
          <a:r>
            <a: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проектная  деятельность. </a:t>
          </a:r>
          <a:endParaRPr lang="ru-RU" sz="24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A0AD8F-7A52-4A4E-9883-288B594EEC4C}" type="parTrans" cxnId="{233E2585-B058-44C0-91E8-2217D7EB68A2}">
      <dgm:prSet/>
      <dgm:spPr/>
      <dgm:t>
        <a:bodyPr/>
        <a:lstStyle/>
        <a:p>
          <a:endParaRPr lang="ru-RU"/>
        </a:p>
      </dgm:t>
    </dgm:pt>
    <dgm:pt modelId="{75F9EFE8-DE44-4CB9-91DD-43FBA5DA6B7E}" type="sibTrans" cxnId="{233E2585-B058-44C0-91E8-2217D7EB68A2}">
      <dgm:prSet/>
      <dgm:spPr/>
      <dgm:t>
        <a:bodyPr/>
        <a:lstStyle/>
        <a:p>
          <a:endParaRPr lang="ru-RU"/>
        </a:p>
      </dgm:t>
    </dgm:pt>
    <dgm:pt modelId="{BD3E7D1C-298E-4452-8116-AD6A48E3F261}" type="pres">
      <dgm:prSet presAssocID="{669582FC-F047-4881-B311-59CC6FA659D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9CA7B-B694-4105-815E-1557D5703836}" type="pres">
      <dgm:prSet presAssocID="{80991A9F-FA71-4E0B-B9CC-476E78DE4A42}" presName="roof" presStyleLbl="dkBgShp" presStyleIdx="0" presStyleCnt="2" custScaleY="36060" custLinFactNeighborY="14184"/>
      <dgm:spPr/>
      <dgm:t>
        <a:bodyPr/>
        <a:lstStyle/>
        <a:p>
          <a:endParaRPr lang="ru-RU"/>
        </a:p>
      </dgm:t>
    </dgm:pt>
    <dgm:pt modelId="{45069562-1D3E-43EF-A94F-C95589DE4889}" type="pres">
      <dgm:prSet presAssocID="{80991A9F-FA71-4E0B-B9CC-476E78DE4A42}" presName="pillars" presStyleCnt="0"/>
      <dgm:spPr/>
    </dgm:pt>
    <dgm:pt modelId="{0E33950D-B499-4B16-A272-7761EB6699E8}" type="pres">
      <dgm:prSet presAssocID="{80991A9F-FA71-4E0B-B9CC-476E78DE4A42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0941D-892C-4EC3-826A-9F314EA90BC6}" type="pres">
      <dgm:prSet presAssocID="{878B6CAA-85F3-44FB-8A99-55F2DC89DCF6}" presName="pillarX" presStyleLbl="node1" presStyleIdx="1" presStyleCnt="3" custScaleY="119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7BB39-587D-4C0B-81AC-E252D02029A4}" type="pres">
      <dgm:prSet presAssocID="{218F4C0F-A97F-414C-81E5-5DD6082BC11D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78B2E-DDC0-4AFF-AC02-5F85F8A47686}" type="pres">
      <dgm:prSet presAssocID="{80991A9F-FA71-4E0B-B9CC-476E78DE4A42}" presName="base" presStyleLbl="dkBgShp" presStyleIdx="1" presStyleCnt="2"/>
      <dgm:spPr/>
    </dgm:pt>
  </dgm:ptLst>
  <dgm:cxnLst>
    <dgm:cxn modelId="{6813BD8B-CD77-4700-9B63-D60ABF2DC004}" type="presOf" srcId="{669582FC-F047-4881-B311-59CC6FA659DC}" destId="{BD3E7D1C-298E-4452-8116-AD6A48E3F261}" srcOrd="0" destOrd="0" presId="urn:microsoft.com/office/officeart/2005/8/layout/hList3"/>
    <dgm:cxn modelId="{7BA9EFCC-9F83-4CA7-AE93-1C5EF78D55C1}" type="presOf" srcId="{218F4C0F-A97F-414C-81E5-5DD6082BC11D}" destId="{E557BB39-587D-4C0B-81AC-E252D02029A4}" srcOrd="0" destOrd="0" presId="urn:microsoft.com/office/officeart/2005/8/layout/hList3"/>
    <dgm:cxn modelId="{83F054DD-AE7E-43E6-A8D0-414204060A6C}" srcId="{669582FC-F047-4881-B311-59CC6FA659DC}" destId="{80991A9F-FA71-4E0B-B9CC-476E78DE4A42}" srcOrd="0" destOrd="0" parTransId="{2F5EF1D2-6020-4CC1-A63C-93B6F6C4E0E3}" sibTransId="{363E6210-EDFF-41BC-9A1B-82053BD033B3}"/>
    <dgm:cxn modelId="{7D60A89D-EDB6-4883-BB07-84CFFEE69370}" type="presOf" srcId="{E5B77A73-1251-402A-A53F-00BEB93EA293}" destId="{0E33950D-B499-4B16-A272-7761EB6699E8}" srcOrd="0" destOrd="0" presId="urn:microsoft.com/office/officeart/2005/8/layout/hList3"/>
    <dgm:cxn modelId="{BCAD7EF2-F52C-464E-802F-A15467E94E55}" type="presOf" srcId="{878B6CAA-85F3-44FB-8A99-55F2DC89DCF6}" destId="{01C0941D-892C-4EC3-826A-9F314EA90BC6}" srcOrd="0" destOrd="0" presId="urn:microsoft.com/office/officeart/2005/8/layout/hList3"/>
    <dgm:cxn modelId="{EEF616CC-450A-469F-8991-094EF0CB5D22}" type="presOf" srcId="{80991A9F-FA71-4E0B-B9CC-476E78DE4A42}" destId="{D2B9CA7B-B694-4105-815E-1557D5703836}" srcOrd="0" destOrd="0" presId="urn:microsoft.com/office/officeart/2005/8/layout/hList3"/>
    <dgm:cxn modelId="{2235361B-02B6-4464-A771-093F56D73B08}" srcId="{80991A9F-FA71-4E0B-B9CC-476E78DE4A42}" destId="{E5B77A73-1251-402A-A53F-00BEB93EA293}" srcOrd="0" destOrd="0" parTransId="{C5506467-C46B-4D9A-AFA9-E6D90403CA9A}" sibTransId="{40670561-E0A7-49D4-B51B-C5992D8A4923}"/>
    <dgm:cxn modelId="{233E2585-B058-44C0-91E8-2217D7EB68A2}" srcId="{80991A9F-FA71-4E0B-B9CC-476E78DE4A42}" destId="{218F4C0F-A97F-414C-81E5-5DD6082BC11D}" srcOrd="2" destOrd="0" parTransId="{D8A0AD8F-7A52-4A4E-9883-288B594EEC4C}" sibTransId="{75F9EFE8-DE44-4CB9-91DD-43FBA5DA6B7E}"/>
    <dgm:cxn modelId="{29A67898-3605-40A2-9301-E2B35299E92A}" srcId="{80991A9F-FA71-4E0B-B9CC-476E78DE4A42}" destId="{878B6CAA-85F3-44FB-8A99-55F2DC89DCF6}" srcOrd="1" destOrd="0" parTransId="{7AD3727A-A96C-450F-A12D-A23BEB228F21}" sibTransId="{24033ACD-9EDD-45A1-9ADB-43AA99C08273}"/>
    <dgm:cxn modelId="{87CFB6AA-5F56-48D7-88D1-E4026C7B4520}" type="presParOf" srcId="{BD3E7D1C-298E-4452-8116-AD6A48E3F261}" destId="{D2B9CA7B-B694-4105-815E-1557D5703836}" srcOrd="0" destOrd="0" presId="urn:microsoft.com/office/officeart/2005/8/layout/hList3"/>
    <dgm:cxn modelId="{758C5CBE-B86D-459F-A8BE-53B9E1D9613B}" type="presParOf" srcId="{BD3E7D1C-298E-4452-8116-AD6A48E3F261}" destId="{45069562-1D3E-43EF-A94F-C95589DE4889}" srcOrd="1" destOrd="0" presId="urn:microsoft.com/office/officeart/2005/8/layout/hList3"/>
    <dgm:cxn modelId="{D5F8EF9E-C36E-4995-A001-2841D286214C}" type="presParOf" srcId="{45069562-1D3E-43EF-A94F-C95589DE4889}" destId="{0E33950D-B499-4B16-A272-7761EB6699E8}" srcOrd="0" destOrd="0" presId="urn:microsoft.com/office/officeart/2005/8/layout/hList3"/>
    <dgm:cxn modelId="{FDAD3444-A612-4EBB-BB97-69F4226BCF71}" type="presParOf" srcId="{45069562-1D3E-43EF-A94F-C95589DE4889}" destId="{01C0941D-892C-4EC3-826A-9F314EA90BC6}" srcOrd="1" destOrd="0" presId="urn:microsoft.com/office/officeart/2005/8/layout/hList3"/>
    <dgm:cxn modelId="{04C29C80-801A-40BF-B2DF-18733E52FC63}" type="presParOf" srcId="{45069562-1D3E-43EF-A94F-C95589DE4889}" destId="{E557BB39-587D-4C0B-81AC-E252D02029A4}" srcOrd="2" destOrd="0" presId="urn:microsoft.com/office/officeart/2005/8/layout/hList3"/>
    <dgm:cxn modelId="{A6F97D74-B59F-4027-8A09-C6FB57A68235}" type="presParOf" srcId="{BD3E7D1C-298E-4452-8116-AD6A48E3F261}" destId="{67678B2E-DDC0-4AFF-AC02-5F85F8A4768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855294C-172A-413B-B986-0BF5146B72AF}" type="doc">
      <dgm:prSet loTypeId="urn:microsoft.com/office/officeart/2005/8/layout/cycle2" loCatId="cycle" qsTypeId="urn:microsoft.com/office/officeart/2005/8/quickstyle/simple2" qsCatId="simple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1F0A4442-4767-4EB0-8EDC-CEE6119A9F3E}">
      <dgm:prSet phldrT="[Текст]" custT="1"/>
      <dgm:spPr/>
      <dgm:t>
        <a:bodyPr/>
        <a:lstStyle/>
        <a:p>
          <a:r>
            <a:rPr lang="ru-RU" sz="15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Способны </a:t>
          </a:r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преодолеть барьеры раздражения (даже в том случае, если не испытывают к сверстнику симпатии),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сдерживают импульсивное действие</a:t>
          </a:r>
          <a:endParaRPr lang="ru-RU" sz="1400" b="1" i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01BDEC-B8AF-41C4-8E88-0B664EE48111}" type="parTrans" cxnId="{E45A638A-00B0-48AA-BAC4-A30F73DBA790}">
      <dgm:prSet/>
      <dgm:spPr/>
      <dgm:t>
        <a:bodyPr/>
        <a:lstStyle/>
        <a:p>
          <a:endParaRPr lang="ru-RU"/>
        </a:p>
      </dgm:t>
    </dgm:pt>
    <dgm:pt modelId="{AFF8D53E-BC86-4BF7-9F7F-040269CC3AA1}" type="sibTrans" cxnId="{E45A638A-00B0-48AA-BAC4-A30F73DBA790}">
      <dgm:prSet/>
      <dgm:spPr/>
      <dgm:t>
        <a:bodyPr/>
        <a:lstStyle/>
        <a:p>
          <a:endParaRPr lang="ru-RU"/>
        </a:p>
      </dgm:t>
    </dgm:pt>
    <dgm:pt modelId="{052A4F9A-6293-4EBE-90E2-18789D0B6410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умеют ставить и достигать свои цели с учетом желаний сверстников, участвуют во всех видах деятельности в независимости от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нац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. принадлежности</a:t>
          </a:r>
          <a:endParaRPr lang="ru-RU" sz="1600" b="1" i="0" dirty="0">
            <a:latin typeface="Times New Roman" pitchFamily="18" charset="0"/>
            <a:cs typeface="Times New Roman" pitchFamily="18" charset="0"/>
          </a:endParaRPr>
        </a:p>
      </dgm:t>
    </dgm:pt>
    <dgm:pt modelId="{2DF88E6B-35F4-4EB7-8BE3-DC3CBE0FA4F6}" type="parTrans" cxnId="{72484986-A270-412C-9FF0-655FF4D97A6D}">
      <dgm:prSet/>
      <dgm:spPr/>
      <dgm:t>
        <a:bodyPr/>
        <a:lstStyle/>
        <a:p>
          <a:endParaRPr lang="ru-RU"/>
        </a:p>
      </dgm:t>
    </dgm:pt>
    <dgm:pt modelId="{C63AADF4-22C4-4101-8CC0-492DA95CAC43}" type="sibTrans" cxnId="{72484986-A270-412C-9FF0-655FF4D97A6D}">
      <dgm:prSet/>
      <dgm:spPr/>
      <dgm:t>
        <a:bodyPr/>
        <a:lstStyle/>
        <a:p>
          <a:endParaRPr lang="ru-RU"/>
        </a:p>
      </dgm:t>
    </dgm:pt>
    <dgm:pt modelId="{1286FCDA-B629-4E4C-93DA-8022350F39AA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Проявляют терпение, долгое время занимаются делом, выполняют разные роли в игре, определенные обязанности в труде, меньше реагируют болезненно на замечания</a:t>
          </a:r>
          <a:endParaRPr lang="ru-RU" sz="1400" b="1" i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4C4ACA0-57A9-4CA1-8280-06135F8ABCCB}" type="parTrans" cxnId="{42143842-9204-4FA7-ABCF-230F242E3350}">
      <dgm:prSet/>
      <dgm:spPr/>
      <dgm:t>
        <a:bodyPr/>
        <a:lstStyle/>
        <a:p>
          <a:endParaRPr lang="ru-RU"/>
        </a:p>
      </dgm:t>
    </dgm:pt>
    <dgm:pt modelId="{5081B830-8FE9-4CDD-AA04-15710FD7BC0E}" type="sibTrans" cxnId="{42143842-9204-4FA7-ABCF-230F242E3350}">
      <dgm:prSet/>
      <dgm:spPr/>
      <dgm:t>
        <a:bodyPr/>
        <a:lstStyle/>
        <a:p>
          <a:endParaRPr lang="ru-RU"/>
        </a:p>
      </dgm:t>
    </dgm:pt>
    <dgm:pt modelId="{C49593E0-87EA-4B8F-BCDF-971030FA9070}">
      <dgm:prSet phldrT="[Текст]" custT="1"/>
      <dgm:spPr/>
      <dgm:t>
        <a:bodyPr/>
        <a:lstStyle/>
        <a:p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проявляют такие качества как отзывчивость, справедливость, дружелюбие. В своих поступках стали следовать положительному примеру.</a:t>
          </a:r>
          <a:endParaRPr lang="ru-RU" sz="1600" b="1" i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5FCCF8-5CE0-412E-A39B-F7AFE188D789}" type="parTrans" cxnId="{34CBD7D8-D34A-4C5B-8476-9F0B46323D95}">
      <dgm:prSet/>
      <dgm:spPr/>
      <dgm:t>
        <a:bodyPr/>
        <a:lstStyle/>
        <a:p>
          <a:endParaRPr lang="ru-RU"/>
        </a:p>
      </dgm:t>
    </dgm:pt>
    <dgm:pt modelId="{900DD21B-7BE8-478B-8DC4-CD5D91AEA6EA}" type="sibTrans" cxnId="{34CBD7D8-D34A-4C5B-8476-9F0B46323D95}">
      <dgm:prSet/>
      <dgm:spPr/>
      <dgm:t>
        <a:bodyPr/>
        <a:lstStyle/>
        <a:p>
          <a:endParaRPr lang="ru-RU"/>
        </a:p>
      </dgm:t>
    </dgm:pt>
    <dgm:pt modelId="{BB65B44B-1FFF-4C4B-9FCA-147DE62A163D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Замечают и понимают эмоциональное состояние другого человека. Проявляют </a:t>
          </a:r>
          <a:r>
            <a:rPr lang="ru-RU" sz="14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эмпатию</a:t>
          </a:r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сопереживание, сочувствие, содействие</a:t>
          </a:r>
          <a:endParaRPr lang="ru-RU" sz="1400" b="1" i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9554A7-3220-4131-85A1-787182403580}" type="parTrans" cxnId="{FED1D582-309F-400E-9501-7DB4F3318C2B}">
      <dgm:prSet/>
      <dgm:spPr/>
      <dgm:t>
        <a:bodyPr/>
        <a:lstStyle/>
        <a:p>
          <a:endParaRPr lang="ru-RU"/>
        </a:p>
      </dgm:t>
    </dgm:pt>
    <dgm:pt modelId="{A6C0E8FB-2821-4422-A953-B99A753C8EFA}" type="sibTrans" cxnId="{FED1D582-309F-400E-9501-7DB4F3318C2B}">
      <dgm:prSet/>
      <dgm:spPr/>
      <dgm:t>
        <a:bodyPr/>
        <a:lstStyle/>
        <a:p>
          <a:endParaRPr lang="ru-RU"/>
        </a:p>
      </dgm:t>
    </dgm:pt>
    <dgm:pt modelId="{7C6777CB-017C-4355-972C-98B4B0300A72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 интересом рассказывают о своей этнической принадлежности, традициях своей нации и  разных народов</a:t>
          </a:r>
          <a:endParaRPr lang="ru-RU" sz="1600" b="1" i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778A07-DDF3-4F4F-8965-33FCB02E2485}" type="parTrans" cxnId="{587840A1-0ED4-45D0-A340-B7A054BE6B92}">
      <dgm:prSet/>
      <dgm:spPr/>
      <dgm:t>
        <a:bodyPr/>
        <a:lstStyle/>
        <a:p>
          <a:endParaRPr lang="ru-RU"/>
        </a:p>
      </dgm:t>
    </dgm:pt>
    <dgm:pt modelId="{088B9C94-9FCB-48AC-B2CA-779FBC06F4DD}" type="sibTrans" cxnId="{587840A1-0ED4-45D0-A340-B7A054BE6B92}">
      <dgm:prSet/>
      <dgm:spPr/>
      <dgm:t>
        <a:bodyPr/>
        <a:lstStyle/>
        <a:p>
          <a:endParaRPr lang="ru-RU"/>
        </a:p>
      </dgm:t>
    </dgm:pt>
    <dgm:pt modelId="{0922FCC8-4CDE-4C9C-95F1-0C011FC2F6D6}" type="pres">
      <dgm:prSet presAssocID="{4855294C-172A-413B-B986-0BF5146B72A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45BC76-942A-4792-970F-02DF87970BFC}" type="pres">
      <dgm:prSet presAssocID="{1F0A4442-4767-4EB0-8EDC-CEE6119A9F3E}" presName="node" presStyleLbl="node1" presStyleIdx="0" presStyleCnt="6" custScaleX="175765" custScaleY="169663" custRadScaleRad="95347" custRadScaleInc="-2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2B1B5-F653-4C4B-B94C-FD0FE33B5A39}" type="pres">
      <dgm:prSet presAssocID="{AFF8D53E-BC86-4BF7-9F7F-040269CC3AA1}" presName="sibTrans" presStyleLbl="sibTrans2D1" presStyleIdx="0" presStyleCnt="6"/>
      <dgm:spPr/>
      <dgm:t>
        <a:bodyPr/>
        <a:lstStyle/>
        <a:p>
          <a:endParaRPr lang="ru-RU"/>
        </a:p>
      </dgm:t>
    </dgm:pt>
    <dgm:pt modelId="{85023D8B-2180-491C-98AB-B0BDF70F8E2B}" type="pres">
      <dgm:prSet presAssocID="{AFF8D53E-BC86-4BF7-9F7F-040269CC3AA1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1C5FA2F9-ACFD-4F08-96DF-AAA0C6300245}" type="pres">
      <dgm:prSet presAssocID="{052A4F9A-6293-4EBE-90E2-18789D0B6410}" presName="node" presStyleLbl="node1" presStyleIdx="1" presStyleCnt="6" custScaleX="194099" custScaleY="181356" custRadScaleRad="183568" custRadScaleInc="2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884087-882F-494C-9FB1-03CEDDC5C6EF}" type="pres">
      <dgm:prSet presAssocID="{C63AADF4-22C4-4101-8CC0-492DA95CAC43}" presName="sibTrans" presStyleLbl="sibTrans2D1" presStyleIdx="1" presStyleCnt="6"/>
      <dgm:spPr/>
      <dgm:t>
        <a:bodyPr/>
        <a:lstStyle/>
        <a:p>
          <a:endParaRPr lang="ru-RU"/>
        </a:p>
      </dgm:t>
    </dgm:pt>
    <dgm:pt modelId="{10B61D6C-7468-4B02-81BA-025D6838F01E}" type="pres">
      <dgm:prSet presAssocID="{C63AADF4-22C4-4101-8CC0-492DA95CAC43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58A525DC-732E-408C-88EC-8CBE2162AE31}" type="pres">
      <dgm:prSet presAssocID="{1286FCDA-B629-4E4C-93DA-8022350F39AA}" presName="node" presStyleLbl="node1" presStyleIdx="2" presStyleCnt="6" custScaleX="201041" custScaleY="186729" custRadScaleRad="194976" custRadScaleInc="-23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0960E-2394-4E41-A4A9-E361242D20CC}" type="pres">
      <dgm:prSet presAssocID="{5081B830-8FE9-4CDD-AA04-15710FD7BC0E}" presName="sibTrans" presStyleLbl="sibTrans2D1" presStyleIdx="2" presStyleCnt="6"/>
      <dgm:spPr/>
      <dgm:t>
        <a:bodyPr/>
        <a:lstStyle/>
        <a:p>
          <a:endParaRPr lang="ru-RU"/>
        </a:p>
      </dgm:t>
    </dgm:pt>
    <dgm:pt modelId="{32CCEDEE-8AD1-4F21-9FD5-4808125C7C65}" type="pres">
      <dgm:prSet presAssocID="{5081B830-8FE9-4CDD-AA04-15710FD7BC0E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2A7ECBD4-FD18-4F02-9FE3-764CE3568C2B}" type="pres">
      <dgm:prSet presAssocID="{C49593E0-87EA-4B8F-BCDF-971030FA9070}" presName="node" presStyleLbl="node1" presStyleIdx="3" presStyleCnt="6" custScaleX="186507" custScaleY="179106" custRadScaleRad="113978" custRadScaleInc="1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A1771-0464-44E6-97AC-A78D58C6407B}" type="pres">
      <dgm:prSet presAssocID="{900DD21B-7BE8-478B-8DC4-CD5D91AEA6EA}" presName="sibTrans" presStyleLbl="sibTrans2D1" presStyleIdx="3" presStyleCnt="6"/>
      <dgm:spPr/>
      <dgm:t>
        <a:bodyPr/>
        <a:lstStyle/>
        <a:p>
          <a:endParaRPr lang="ru-RU"/>
        </a:p>
      </dgm:t>
    </dgm:pt>
    <dgm:pt modelId="{2DC6243C-5E6F-4719-80F2-415A674B4649}" type="pres">
      <dgm:prSet presAssocID="{900DD21B-7BE8-478B-8DC4-CD5D91AEA6EA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3BEC738B-62E8-4A59-BC3F-BE45667FA704}" type="pres">
      <dgm:prSet presAssocID="{BB65B44B-1FFF-4C4B-9FCA-147DE62A163D}" presName="node" presStyleLbl="node1" presStyleIdx="4" presStyleCnt="6" custScaleX="188894" custScaleY="176350" custRadScaleRad="169776" custRadScaleInc="9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36C3F2-A80D-48FA-AE05-8DF1821D0757}" type="pres">
      <dgm:prSet presAssocID="{A6C0E8FB-2821-4422-A953-B99A753C8EFA}" presName="sibTrans" presStyleLbl="sibTrans2D1" presStyleIdx="4" presStyleCnt="6"/>
      <dgm:spPr/>
      <dgm:t>
        <a:bodyPr/>
        <a:lstStyle/>
        <a:p>
          <a:endParaRPr lang="ru-RU"/>
        </a:p>
      </dgm:t>
    </dgm:pt>
    <dgm:pt modelId="{239D58F8-0554-41B0-96D2-385F7D5467B0}" type="pres">
      <dgm:prSet presAssocID="{A6C0E8FB-2821-4422-A953-B99A753C8EFA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95C96170-D767-4B30-8406-131E71DF1644}" type="pres">
      <dgm:prSet presAssocID="{7C6777CB-017C-4355-972C-98B4B0300A72}" presName="node" presStyleLbl="node1" presStyleIdx="5" presStyleCnt="6" custScaleX="175019" custScaleY="177303" custRadScaleRad="178022" custRadScaleInc="-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6C528-3EBC-43CF-988B-CA9E2D7666D4}" type="pres">
      <dgm:prSet presAssocID="{088B9C94-9FCB-48AC-B2CA-779FBC06F4DD}" presName="sibTrans" presStyleLbl="sibTrans2D1" presStyleIdx="5" presStyleCnt="6"/>
      <dgm:spPr/>
      <dgm:t>
        <a:bodyPr/>
        <a:lstStyle/>
        <a:p>
          <a:endParaRPr lang="ru-RU"/>
        </a:p>
      </dgm:t>
    </dgm:pt>
    <dgm:pt modelId="{C42FA12A-58AC-4EAE-A168-81547ED0A271}" type="pres">
      <dgm:prSet presAssocID="{088B9C94-9FCB-48AC-B2CA-779FBC06F4DD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E702A8F5-9E56-4D5D-9FB4-F72AA0AE24BE}" type="presOf" srcId="{BB65B44B-1FFF-4C4B-9FCA-147DE62A163D}" destId="{3BEC738B-62E8-4A59-BC3F-BE45667FA704}" srcOrd="0" destOrd="0" presId="urn:microsoft.com/office/officeart/2005/8/layout/cycle2"/>
    <dgm:cxn modelId="{D87C7B15-0C05-42B7-AA9F-D2358008AAB5}" type="presOf" srcId="{A6C0E8FB-2821-4422-A953-B99A753C8EFA}" destId="{239D58F8-0554-41B0-96D2-385F7D5467B0}" srcOrd="1" destOrd="0" presId="urn:microsoft.com/office/officeart/2005/8/layout/cycle2"/>
    <dgm:cxn modelId="{90BBCE5B-9045-47EF-A824-00C1E9C98BA9}" type="presOf" srcId="{900DD21B-7BE8-478B-8DC4-CD5D91AEA6EA}" destId="{2DC6243C-5E6F-4719-80F2-415A674B4649}" srcOrd="1" destOrd="0" presId="urn:microsoft.com/office/officeart/2005/8/layout/cycle2"/>
    <dgm:cxn modelId="{72484986-A270-412C-9FF0-655FF4D97A6D}" srcId="{4855294C-172A-413B-B986-0BF5146B72AF}" destId="{052A4F9A-6293-4EBE-90E2-18789D0B6410}" srcOrd="1" destOrd="0" parTransId="{2DF88E6B-35F4-4EB7-8BE3-DC3CBE0FA4F6}" sibTransId="{C63AADF4-22C4-4101-8CC0-492DA95CAC43}"/>
    <dgm:cxn modelId="{34CBD7D8-D34A-4C5B-8476-9F0B46323D95}" srcId="{4855294C-172A-413B-B986-0BF5146B72AF}" destId="{C49593E0-87EA-4B8F-BCDF-971030FA9070}" srcOrd="3" destOrd="0" parTransId="{505FCCF8-5CE0-412E-A39B-F7AFE188D789}" sibTransId="{900DD21B-7BE8-478B-8DC4-CD5D91AEA6EA}"/>
    <dgm:cxn modelId="{E32AC3F3-7C5B-4B8F-AC4E-96BD859220B8}" type="presOf" srcId="{088B9C94-9FCB-48AC-B2CA-779FBC06F4DD}" destId="{C42FA12A-58AC-4EAE-A168-81547ED0A271}" srcOrd="1" destOrd="0" presId="urn:microsoft.com/office/officeart/2005/8/layout/cycle2"/>
    <dgm:cxn modelId="{636C32D6-9902-40BB-82C0-FDDB7536D856}" type="presOf" srcId="{C63AADF4-22C4-4101-8CC0-492DA95CAC43}" destId="{B8884087-882F-494C-9FB1-03CEDDC5C6EF}" srcOrd="0" destOrd="0" presId="urn:microsoft.com/office/officeart/2005/8/layout/cycle2"/>
    <dgm:cxn modelId="{FED1D582-309F-400E-9501-7DB4F3318C2B}" srcId="{4855294C-172A-413B-B986-0BF5146B72AF}" destId="{BB65B44B-1FFF-4C4B-9FCA-147DE62A163D}" srcOrd="4" destOrd="0" parTransId="{C69554A7-3220-4131-85A1-787182403580}" sibTransId="{A6C0E8FB-2821-4422-A953-B99A753C8EFA}"/>
    <dgm:cxn modelId="{83DEBB21-ED6C-42C5-AA55-F7B6C492DC9E}" type="presOf" srcId="{AFF8D53E-BC86-4BF7-9F7F-040269CC3AA1}" destId="{85023D8B-2180-491C-98AB-B0BDF70F8E2B}" srcOrd="1" destOrd="0" presId="urn:microsoft.com/office/officeart/2005/8/layout/cycle2"/>
    <dgm:cxn modelId="{4135CFB3-89E6-4387-ACF7-7005462AB758}" type="presOf" srcId="{900DD21B-7BE8-478B-8DC4-CD5D91AEA6EA}" destId="{FE5A1771-0464-44E6-97AC-A78D58C6407B}" srcOrd="0" destOrd="0" presId="urn:microsoft.com/office/officeart/2005/8/layout/cycle2"/>
    <dgm:cxn modelId="{90BC57A5-8A9A-4B02-8C9C-9D214A016616}" type="presOf" srcId="{1286FCDA-B629-4E4C-93DA-8022350F39AA}" destId="{58A525DC-732E-408C-88EC-8CBE2162AE31}" srcOrd="0" destOrd="0" presId="urn:microsoft.com/office/officeart/2005/8/layout/cycle2"/>
    <dgm:cxn modelId="{C50CDE3A-9133-4ECB-AE88-455F85E0C7CC}" type="presOf" srcId="{4855294C-172A-413B-B986-0BF5146B72AF}" destId="{0922FCC8-4CDE-4C9C-95F1-0C011FC2F6D6}" srcOrd="0" destOrd="0" presId="urn:microsoft.com/office/officeart/2005/8/layout/cycle2"/>
    <dgm:cxn modelId="{42143842-9204-4FA7-ABCF-230F242E3350}" srcId="{4855294C-172A-413B-B986-0BF5146B72AF}" destId="{1286FCDA-B629-4E4C-93DA-8022350F39AA}" srcOrd="2" destOrd="0" parTransId="{94C4ACA0-57A9-4CA1-8280-06135F8ABCCB}" sibTransId="{5081B830-8FE9-4CDD-AA04-15710FD7BC0E}"/>
    <dgm:cxn modelId="{E45A638A-00B0-48AA-BAC4-A30F73DBA790}" srcId="{4855294C-172A-413B-B986-0BF5146B72AF}" destId="{1F0A4442-4767-4EB0-8EDC-CEE6119A9F3E}" srcOrd="0" destOrd="0" parTransId="{A401BDEC-B8AF-41C4-8E88-0B664EE48111}" sibTransId="{AFF8D53E-BC86-4BF7-9F7F-040269CC3AA1}"/>
    <dgm:cxn modelId="{587840A1-0ED4-45D0-A340-B7A054BE6B92}" srcId="{4855294C-172A-413B-B986-0BF5146B72AF}" destId="{7C6777CB-017C-4355-972C-98B4B0300A72}" srcOrd="5" destOrd="0" parTransId="{88778A07-DDF3-4F4F-8965-33FCB02E2485}" sibTransId="{088B9C94-9FCB-48AC-B2CA-779FBC06F4DD}"/>
    <dgm:cxn modelId="{C0F2B331-BEE8-4099-B165-76D714ABFDAA}" type="presOf" srcId="{088B9C94-9FCB-48AC-B2CA-779FBC06F4DD}" destId="{0FB6C528-3EBC-43CF-988B-CA9E2D7666D4}" srcOrd="0" destOrd="0" presId="urn:microsoft.com/office/officeart/2005/8/layout/cycle2"/>
    <dgm:cxn modelId="{61D5281F-3D46-4DD8-B093-7C739A7D84E3}" type="presOf" srcId="{AFF8D53E-BC86-4BF7-9F7F-040269CC3AA1}" destId="{2AF2B1B5-F653-4C4B-B94C-FD0FE33B5A39}" srcOrd="0" destOrd="0" presId="urn:microsoft.com/office/officeart/2005/8/layout/cycle2"/>
    <dgm:cxn modelId="{4E0C5659-CDA3-4BE3-B28D-333DA0410247}" type="presOf" srcId="{A6C0E8FB-2821-4422-A953-B99A753C8EFA}" destId="{0E36C3F2-A80D-48FA-AE05-8DF1821D0757}" srcOrd="0" destOrd="0" presId="urn:microsoft.com/office/officeart/2005/8/layout/cycle2"/>
    <dgm:cxn modelId="{F849947E-D954-486F-A4D5-03B36EEB0F7E}" type="presOf" srcId="{7C6777CB-017C-4355-972C-98B4B0300A72}" destId="{95C96170-D767-4B30-8406-131E71DF1644}" srcOrd="0" destOrd="0" presId="urn:microsoft.com/office/officeart/2005/8/layout/cycle2"/>
    <dgm:cxn modelId="{733CAF9F-8B53-4522-9D0A-55F1775ECDCB}" type="presOf" srcId="{5081B830-8FE9-4CDD-AA04-15710FD7BC0E}" destId="{1CC0960E-2394-4E41-A4A9-E361242D20CC}" srcOrd="0" destOrd="0" presId="urn:microsoft.com/office/officeart/2005/8/layout/cycle2"/>
    <dgm:cxn modelId="{47A7C3C3-58D6-4018-8AE1-42A4F260F47A}" type="presOf" srcId="{C49593E0-87EA-4B8F-BCDF-971030FA9070}" destId="{2A7ECBD4-FD18-4F02-9FE3-764CE3568C2B}" srcOrd="0" destOrd="0" presId="urn:microsoft.com/office/officeart/2005/8/layout/cycle2"/>
    <dgm:cxn modelId="{A6F7CF90-E820-459E-8B81-0DF57DCB9895}" type="presOf" srcId="{5081B830-8FE9-4CDD-AA04-15710FD7BC0E}" destId="{32CCEDEE-8AD1-4F21-9FD5-4808125C7C65}" srcOrd="1" destOrd="0" presId="urn:microsoft.com/office/officeart/2005/8/layout/cycle2"/>
    <dgm:cxn modelId="{FBABE8E8-55BB-4D38-87F7-EC64EC87CD46}" type="presOf" srcId="{1F0A4442-4767-4EB0-8EDC-CEE6119A9F3E}" destId="{5145BC76-942A-4792-970F-02DF87970BFC}" srcOrd="0" destOrd="0" presId="urn:microsoft.com/office/officeart/2005/8/layout/cycle2"/>
    <dgm:cxn modelId="{54AE73C7-A173-4437-9FC9-55E1394C9F03}" type="presOf" srcId="{052A4F9A-6293-4EBE-90E2-18789D0B6410}" destId="{1C5FA2F9-ACFD-4F08-96DF-AAA0C6300245}" srcOrd="0" destOrd="0" presId="urn:microsoft.com/office/officeart/2005/8/layout/cycle2"/>
    <dgm:cxn modelId="{11D4B29A-3574-4137-BD49-D0EB4BA6C75D}" type="presOf" srcId="{C63AADF4-22C4-4101-8CC0-492DA95CAC43}" destId="{10B61D6C-7468-4B02-81BA-025D6838F01E}" srcOrd="1" destOrd="0" presId="urn:microsoft.com/office/officeart/2005/8/layout/cycle2"/>
    <dgm:cxn modelId="{E0EC04E5-DB9F-4D52-B1D8-E2BCED6BB73C}" type="presParOf" srcId="{0922FCC8-4CDE-4C9C-95F1-0C011FC2F6D6}" destId="{5145BC76-942A-4792-970F-02DF87970BFC}" srcOrd="0" destOrd="0" presId="urn:microsoft.com/office/officeart/2005/8/layout/cycle2"/>
    <dgm:cxn modelId="{8B4105B4-ACF9-4FB7-806C-F64214E3701D}" type="presParOf" srcId="{0922FCC8-4CDE-4C9C-95F1-0C011FC2F6D6}" destId="{2AF2B1B5-F653-4C4B-B94C-FD0FE33B5A39}" srcOrd="1" destOrd="0" presId="urn:microsoft.com/office/officeart/2005/8/layout/cycle2"/>
    <dgm:cxn modelId="{8D1A8142-B57A-42B1-BC76-C310310839F4}" type="presParOf" srcId="{2AF2B1B5-F653-4C4B-B94C-FD0FE33B5A39}" destId="{85023D8B-2180-491C-98AB-B0BDF70F8E2B}" srcOrd="0" destOrd="0" presId="urn:microsoft.com/office/officeart/2005/8/layout/cycle2"/>
    <dgm:cxn modelId="{03B59E71-AF7A-4698-9D48-89E71E8AAFE4}" type="presParOf" srcId="{0922FCC8-4CDE-4C9C-95F1-0C011FC2F6D6}" destId="{1C5FA2F9-ACFD-4F08-96DF-AAA0C6300245}" srcOrd="2" destOrd="0" presId="urn:microsoft.com/office/officeart/2005/8/layout/cycle2"/>
    <dgm:cxn modelId="{4497EE49-D8BE-4E5B-BE73-6C1AC0D44A3D}" type="presParOf" srcId="{0922FCC8-4CDE-4C9C-95F1-0C011FC2F6D6}" destId="{B8884087-882F-494C-9FB1-03CEDDC5C6EF}" srcOrd="3" destOrd="0" presId="urn:microsoft.com/office/officeart/2005/8/layout/cycle2"/>
    <dgm:cxn modelId="{CEDA957C-38F5-4692-BE1B-04BAD1998AB7}" type="presParOf" srcId="{B8884087-882F-494C-9FB1-03CEDDC5C6EF}" destId="{10B61D6C-7468-4B02-81BA-025D6838F01E}" srcOrd="0" destOrd="0" presId="urn:microsoft.com/office/officeart/2005/8/layout/cycle2"/>
    <dgm:cxn modelId="{95FC84F5-F957-4A5E-8A9A-E5F9FA6BFD42}" type="presParOf" srcId="{0922FCC8-4CDE-4C9C-95F1-0C011FC2F6D6}" destId="{58A525DC-732E-408C-88EC-8CBE2162AE31}" srcOrd="4" destOrd="0" presId="urn:microsoft.com/office/officeart/2005/8/layout/cycle2"/>
    <dgm:cxn modelId="{721CF15E-5842-4A5F-B7E3-3EBDB1BBC7D2}" type="presParOf" srcId="{0922FCC8-4CDE-4C9C-95F1-0C011FC2F6D6}" destId="{1CC0960E-2394-4E41-A4A9-E361242D20CC}" srcOrd="5" destOrd="0" presId="urn:microsoft.com/office/officeart/2005/8/layout/cycle2"/>
    <dgm:cxn modelId="{C091D563-766C-4D54-B61D-4DF8B705BB23}" type="presParOf" srcId="{1CC0960E-2394-4E41-A4A9-E361242D20CC}" destId="{32CCEDEE-8AD1-4F21-9FD5-4808125C7C65}" srcOrd="0" destOrd="0" presId="urn:microsoft.com/office/officeart/2005/8/layout/cycle2"/>
    <dgm:cxn modelId="{E6BA673F-46A7-41FF-8E19-9AD960ADC7F4}" type="presParOf" srcId="{0922FCC8-4CDE-4C9C-95F1-0C011FC2F6D6}" destId="{2A7ECBD4-FD18-4F02-9FE3-764CE3568C2B}" srcOrd="6" destOrd="0" presId="urn:microsoft.com/office/officeart/2005/8/layout/cycle2"/>
    <dgm:cxn modelId="{080E965F-86EB-4558-87A8-4FFFB49E6745}" type="presParOf" srcId="{0922FCC8-4CDE-4C9C-95F1-0C011FC2F6D6}" destId="{FE5A1771-0464-44E6-97AC-A78D58C6407B}" srcOrd="7" destOrd="0" presId="urn:microsoft.com/office/officeart/2005/8/layout/cycle2"/>
    <dgm:cxn modelId="{5908DE66-13B1-4ECF-870E-AA8C1462C944}" type="presParOf" srcId="{FE5A1771-0464-44E6-97AC-A78D58C6407B}" destId="{2DC6243C-5E6F-4719-80F2-415A674B4649}" srcOrd="0" destOrd="0" presId="urn:microsoft.com/office/officeart/2005/8/layout/cycle2"/>
    <dgm:cxn modelId="{8286645C-41AF-42B3-8C4B-91A11E6412F3}" type="presParOf" srcId="{0922FCC8-4CDE-4C9C-95F1-0C011FC2F6D6}" destId="{3BEC738B-62E8-4A59-BC3F-BE45667FA704}" srcOrd="8" destOrd="0" presId="urn:microsoft.com/office/officeart/2005/8/layout/cycle2"/>
    <dgm:cxn modelId="{51D69536-7086-444D-B130-0A4E9D19CD55}" type="presParOf" srcId="{0922FCC8-4CDE-4C9C-95F1-0C011FC2F6D6}" destId="{0E36C3F2-A80D-48FA-AE05-8DF1821D0757}" srcOrd="9" destOrd="0" presId="urn:microsoft.com/office/officeart/2005/8/layout/cycle2"/>
    <dgm:cxn modelId="{A853B9C7-B980-4D32-9065-ED3A4027151A}" type="presParOf" srcId="{0E36C3F2-A80D-48FA-AE05-8DF1821D0757}" destId="{239D58F8-0554-41B0-96D2-385F7D5467B0}" srcOrd="0" destOrd="0" presId="urn:microsoft.com/office/officeart/2005/8/layout/cycle2"/>
    <dgm:cxn modelId="{94EF57D9-F963-4840-9332-5A5CF8F192B7}" type="presParOf" srcId="{0922FCC8-4CDE-4C9C-95F1-0C011FC2F6D6}" destId="{95C96170-D767-4B30-8406-131E71DF1644}" srcOrd="10" destOrd="0" presId="urn:microsoft.com/office/officeart/2005/8/layout/cycle2"/>
    <dgm:cxn modelId="{A8AB2D7A-9D95-4F5D-B240-261B6FA02816}" type="presParOf" srcId="{0922FCC8-4CDE-4C9C-95F1-0C011FC2F6D6}" destId="{0FB6C528-3EBC-43CF-988B-CA9E2D7666D4}" srcOrd="11" destOrd="0" presId="urn:microsoft.com/office/officeart/2005/8/layout/cycle2"/>
    <dgm:cxn modelId="{45F2112B-899D-4902-9710-F0FE6B3CAFCC}" type="presParOf" srcId="{0FB6C528-3EBC-43CF-988B-CA9E2D7666D4}" destId="{C42FA12A-58AC-4EAE-A168-81547ED0A27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C8CF6-5522-4835-A249-94B8E6C5BBC0}">
      <dsp:nvSpPr>
        <dsp:cNvPr id="0" name=""/>
        <dsp:cNvSpPr/>
      </dsp:nvSpPr>
      <dsp:spPr>
        <a:xfrm>
          <a:off x="1" y="-585459"/>
          <a:ext cx="8568949" cy="1965452"/>
        </a:xfrm>
        <a:prstGeom prst="round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Народная культура- </a:t>
          </a:r>
          <a:r>
            <a:rPr lang="ru-RU" sz="18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основная содержательная форма </a:t>
          </a:r>
          <a:r>
            <a:rPr lang="ru-RU" sz="1800" b="1" i="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приобщения </a:t>
          </a:r>
          <a:r>
            <a:rPr lang="ru-RU" sz="18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детей к окружающему миру: структура жилища, предметы обихода, домашняя утварь, посуда, игрушки, кухня.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Под руководством взрослого, вождение хороводов, исполнение плясок, песенок, </a:t>
          </a:r>
          <a:r>
            <a:rPr lang="ru-RU" sz="1800" b="1" i="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отражение полученных представлений в организованных видах деятельности </a:t>
          </a:r>
          <a:r>
            <a:rPr lang="ru-RU" sz="18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(изобразительной, речевой, игровой, музыкальной и др.)</a:t>
          </a:r>
        </a:p>
      </dsp:txBody>
      <dsp:txXfrm>
        <a:off x="95946" y="-489514"/>
        <a:ext cx="8377059" cy="1773562"/>
      </dsp:txXfrm>
    </dsp:sp>
    <dsp:sp modelId="{8AD71C44-C4AB-44D4-9EEB-A5A503C3FC1C}">
      <dsp:nvSpPr>
        <dsp:cNvPr id="0" name=""/>
        <dsp:cNvSpPr/>
      </dsp:nvSpPr>
      <dsp:spPr>
        <a:xfrm>
          <a:off x="2451584" y="1232654"/>
          <a:ext cx="4175151" cy="4175151"/>
        </a:xfrm>
        <a:custGeom>
          <a:avLst/>
          <a:gdLst/>
          <a:ahLst/>
          <a:cxnLst/>
          <a:rect l="0" t="0" r="0" b="0"/>
          <a:pathLst>
            <a:path>
              <a:moveTo>
                <a:pt x="3140547" y="285015"/>
              </a:moveTo>
              <a:arcTo wR="2087575" hR="2087575" stAng="18017490" swAng="162013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C8082-F3B4-47DB-9A8B-F903AE6A3DDB}">
      <dsp:nvSpPr>
        <dsp:cNvPr id="0" name=""/>
        <dsp:cNvSpPr/>
      </dsp:nvSpPr>
      <dsp:spPr>
        <a:xfrm>
          <a:off x="6445216" y="1512174"/>
          <a:ext cx="1917473" cy="375158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Знакомство детей с явлениями общественной жизни.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Темы: «Семья» «Детский сад», «Родной город»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 др.</a:t>
          </a:r>
          <a:endParaRPr lang="ru-RU" sz="2000" b="1" i="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538819" y="1605777"/>
        <a:ext cx="1730267" cy="3564374"/>
      </dsp:txXfrm>
    </dsp:sp>
    <dsp:sp modelId="{AEC93815-A898-4CED-94B0-B7D67807AD45}">
      <dsp:nvSpPr>
        <dsp:cNvPr id="0" name=""/>
        <dsp:cNvSpPr/>
      </dsp:nvSpPr>
      <dsp:spPr>
        <a:xfrm>
          <a:off x="4620339" y="750737"/>
          <a:ext cx="4175151" cy="4175151"/>
        </a:xfrm>
        <a:custGeom>
          <a:avLst/>
          <a:gdLst/>
          <a:ahLst/>
          <a:cxnLst/>
          <a:rect l="0" t="0" r="0" b="0"/>
          <a:pathLst>
            <a:path>
              <a:moveTo>
                <a:pt x="1146415" y="3950956"/>
              </a:moveTo>
              <a:arcTo wR="2087575" hR="2087575" stAng="7007851" swAng="4687472"/>
            </a:path>
          </a:pathLst>
        </a:custGeom>
        <a:noFill/>
        <a:ln w="9525" cap="flat" cmpd="sng" algn="ctr">
          <a:solidFill>
            <a:schemeClr val="accent2">
              <a:hueOff val="-6721062"/>
              <a:satOff val="2923"/>
              <a:lumOff val="85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824C0-3B32-4C0D-A0F4-7C800BEAB35F}">
      <dsp:nvSpPr>
        <dsp:cNvPr id="0" name=""/>
        <dsp:cNvSpPr/>
      </dsp:nvSpPr>
      <dsp:spPr>
        <a:xfrm>
          <a:off x="3996958" y="1656187"/>
          <a:ext cx="2346144" cy="2916531"/>
        </a:xfrm>
        <a:prstGeom prst="roundRect">
          <a:avLst/>
        </a:prstGeom>
        <a:solidFill>
          <a:schemeClr val="accent2">
            <a:hueOff val="-13442124"/>
            <a:satOff val="5846"/>
            <a:lumOff val="17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Приобщение </a:t>
          </a:r>
          <a:r>
            <a:rPr lang="ru-RU" sz="20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детей к  государственным праздникам и праздникам народного календаря</a:t>
          </a:r>
          <a:endParaRPr lang="ru-RU" sz="2000" b="1" i="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11487" y="1770716"/>
        <a:ext cx="2117086" cy="2687473"/>
      </dsp:txXfrm>
    </dsp:sp>
    <dsp:sp modelId="{510E169D-CAC0-4C6F-9B0F-67F264A59930}">
      <dsp:nvSpPr>
        <dsp:cNvPr id="0" name=""/>
        <dsp:cNvSpPr/>
      </dsp:nvSpPr>
      <dsp:spPr>
        <a:xfrm>
          <a:off x="-164501" y="1683788"/>
          <a:ext cx="4175151" cy="4175151"/>
        </a:xfrm>
        <a:custGeom>
          <a:avLst/>
          <a:gdLst/>
          <a:ahLst/>
          <a:cxnLst/>
          <a:rect l="0" t="0" r="0" b="0"/>
          <a:pathLst>
            <a:path>
              <a:moveTo>
                <a:pt x="4173962" y="2158013"/>
              </a:moveTo>
              <a:arcTo wR="2087575" hR="2087575" stAng="21716017" swAng="1592218"/>
            </a:path>
          </a:pathLst>
        </a:custGeom>
        <a:noFill/>
        <a:ln w="9525" cap="flat" cmpd="sng" algn="ctr">
          <a:solidFill>
            <a:schemeClr val="accent2">
              <a:hueOff val="-13442124"/>
              <a:satOff val="5846"/>
              <a:lumOff val="170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7968A-94F6-4944-B173-8D5E6E9E1D91}">
      <dsp:nvSpPr>
        <dsp:cNvPr id="0" name=""/>
        <dsp:cNvSpPr/>
      </dsp:nvSpPr>
      <dsp:spPr>
        <a:xfrm>
          <a:off x="0" y="1440158"/>
          <a:ext cx="3590950" cy="3818504"/>
        </a:xfrm>
        <a:prstGeom prst="roundRect">
          <a:avLst/>
        </a:prstGeom>
        <a:solidFill>
          <a:schemeClr val="accent2">
            <a:hueOff val="-20163186"/>
            <a:satOff val="8769"/>
            <a:lumOff val="25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Формирование элементарных представлений </a:t>
          </a:r>
          <a:r>
            <a:rPr lang="ru-RU" sz="18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 добре, отзывчивости, взаимопомощи, дружелюбии (народные сказки и сказки народов мира). </a:t>
          </a:r>
          <a:r>
            <a:rPr lang="ru-RU" sz="1800" b="1" i="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Воспитание доброжелательного отношения </a:t>
          </a:r>
          <a:r>
            <a:rPr lang="ru-RU" sz="18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 окружающим, эмоциональной отзывчивости, способности к сопереживанию, общению. (игры с куклами и игрушками, игровые ситуации).</a:t>
          </a:r>
          <a:endParaRPr lang="ru-RU" sz="1800" b="1" i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5296" y="1615454"/>
        <a:ext cx="3240358" cy="3467912"/>
      </dsp:txXfrm>
    </dsp:sp>
    <dsp:sp modelId="{B248D913-6B83-416E-9E5D-B33F8921B421}">
      <dsp:nvSpPr>
        <dsp:cNvPr id="0" name=""/>
        <dsp:cNvSpPr/>
      </dsp:nvSpPr>
      <dsp:spPr>
        <a:xfrm>
          <a:off x="2938715" y="667886"/>
          <a:ext cx="4175151" cy="4175151"/>
        </a:xfrm>
        <a:custGeom>
          <a:avLst/>
          <a:gdLst/>
          <a:ahLst/>
          <a:cxnLst/>
          <a:rect l="0" t="0" r="0" b="0"/>
          <a:pathLst>
            <a:path>
              <a:moveTo>
                <a:pt x="476443" y="760087"/>
              </a:moveTo>
              <a:arcTo wR="2087575" hR="2087575" stAng="13169204" swAng="77765"/>
            </a:path>
          </a:pathLst>
        </a:custGeom>
        <a:noFill/>
        <a:ln w="9525" cap="flat" cmpd="sng" algn="ctr">
          <a:solidFill>
            <a:schemeClr val="accent2">
              <a:hueOff val="-20163186"/>
              <a:satOff val="8769"/>
              <a:lumOff val="255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5BC76-942A-4792-970F-02DF87970BFC}">
      <dsp:nvSpPr>
        <dsp:cNvPr id="0" name=""/>
        <dsp:cNvSpPr/>
      </dsp:nvSpPr>
      <dsp:spPr>
        <a:xfrm>
          <a:off x="2720031" y="-424855"/>
          <a:ext cx="2392536" cy="22847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5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между семьями воспитанников и детским садом усилилась взаимосвязь в вопросах воспитания у детей толерантных отношений</a:t>
          </a:r>
          <a:endParaRPr lang="ru-RU" sz="1400" b="1" i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70410" y="-90255"/>
        <a:ext cx="1691778" cy="1615595"/>
      </dsp:txXfrm>
    </dsp:sp>
    <dsp:sp modelId="{2AF2B1B5-F653-4C4B-B94C-FD0FE33B5A39}">
      <dsp:nvSpPr>
        <dsp:cNvPr id="0" name=""/>
        <dsp:cNvSpPr/>
      </dsp:nvSpPr>
      <dsp:spPr>
        <a:xfrm rot="310769">
          <a:off x="5251281" y="654213"/>
          <a:ext cx="350221" cy="4004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5251496" y="729556"/>
        <a:ext cx="245155" cy="240254"/>
      </dsp:txXfrm>
    </dsp:sp>
    <dsp:sp modelId="{1C5FA2F9-ACFD-4F08-96DF-AAA0C6300245}">
      <dsp:nvSpPr>
        <dsp:cNvPr id="0" name=""/>
        <dsp:cNvSpPr/>
      </dsp:nvSpPr>
      <dsp:spPr>
        <a:xfrm>
          <a:off x="5760638" y="0"/>
          <a:ext cx="2061909" cy="1956351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многие родители сменили пассивную позицию на активную</a:t>
          </a:r>
          <a:endParaRPr lang="ru-RU" sz="1600" b="1" i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62598" y="286501"/>
        <a:ext cx="1457989" cy="1383349"/>
      </dsp:txXfrm>
    </dsp:sp>
    <dsp:sp modelId="{B8884087-882F-494C-9FB1-03CEDDC5C6EF}">
      <dsp:nvSpPr>
        <dsp:cNvPr id="0" name=""/>
        <dsp:cNvSpPr/>
      </dsp:nvSpPr>
      <dsp:spPr>
        <a:xfrm rot="5340969">
          <a:off x="6774315" y="1820384"/>
          <a:ext cx="70358" cy="4004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6784687" y="1889917"/>
        <a:ext cx="49251" cy="240254"/>
      </dsp:txXfrm>
    </dsp:sp>
    <dsp:sp modelId="{58A525DC-732E-408C-88EC-8CBE2162AE31}">
      <dsp:nvSpPr>
        <dsp:cNvPr id="0" name=""/>
        <dsp:cNvSpPr/>
      </dsp:nvSpPr>
      <dsp:spPr>
        <a:xfrm>
          <a:off x="5458164" y="2088770"/>
          <a:ext cx="2750747" cy="266375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проявляют терпение, в общении с ребенком, спокойнее реагируют на рекомендации со стороны педагогов детского сада</a:t>
          </a:r>
          <a:endParaRPr lang="ru-RU" sz="1600" b="1" i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61002" y="2478868"/>
        <a:ext cx="1945071" cy="1883561"/>
      </dsp:txXfrm>
    </dsp:sp>
    <dsp:sp modelId="{1CC0960E-2394-4E41-A4A9-E361242D20CC}">
      <dsp:nvSpPr>
        <dsp:cNvPr id="0" name=""/>
        <dsp:cNvSpPr/>
      </dsp:nvSpPr>
      <dsp:spPr>
        <a:xfrm rot="9959485">
          <a:off x="4961366" y="3638957"/>
          <a:ext cx="389291" cy="4004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5076416" y="3704907"/>
        <a:ext cx="272504" cy="240254"/>
      </dsp:txXfrm>
    </dsp:sp>
    <dsp:sp modelId="{2A7ECBD4-FD18-4F02-9FE3-764CE3568C2B}">
      <dsp:nvSpPr>
        <dsp:cNvPr id="0" name=""/>
        <dsp:cNvSpPr/>
      </dsp:nvSpPr>
      <dsp:spPr>
        <a:xfrm>
          <a:off x="2611734" y="3135405"/>
          <a:ext cx="2212801" cy="2124992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проявляют такие качества как отзывчивость</a:t>
          </a:r>
          <a:endParaRPr lang="ru-RU" sz="1600" b="1" i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35791" y="3446603"/>
        <a:ext cx="1564687" cy="1502596"/>
      </dsp:txXfrm>
    </dsp:sp>
    <dsp:sp modelId="{FE5A1771-0464-44E6-97AC-A78D58C6407B}">
      <dsp:nvSpPr>
        <dsp:cNvPr id="0" name=""/>
        <dsp:cNvSpPr/>
      </dsp:nvSpPr>
      <dsp:spPr>
        <a:xfrm rot="11346381">
          <a:off x="2297383" y="3788771"/>
          <a:ext cx="234723" cy="4004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2367356" y="3874428"/>
        <a:ext cx="164306" cy="240254"/>
      </dsp:txXfrm>
    </dsp:sp>
    <dsp:sp modelId="{3BEC738B-62E8-4A59-BC3F-BE45667FA704}">
      <dsp:nvSpPr>
        <dsp:cNvPr id="0" name=""/>
        <dsp:cNvSpPr/>
      </dsp:nvSpPr>
      <dsp:spPr>
        <a:xfrm>
          <a:off x="291935" y="2868040"/>
          <a:ext cx="1910187" cy="186754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проявляют содействие</a:t>
          </a:r>
          <a:endParaRPr lang="ru-RU" sz="16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1675" y="3141536"/>
        <a:ext cx="1350707" cy="1320554"/>
      </dsp:txXfrm>
    </dsp:sp>
    <dsp:sp modelId="{0E36C3F2-A80D-48FA-AE05-8DF1821D0757}">
      <dsp:nvSpPr>
        <dsp:cNvPr id="0" name=""/>
        <dsp:cNvSpPr/>
      </dsp:nvSpPr>
      <dsp:spPr>
        <a:xfrm rot="16330959">
          <a:off x="1157888" y="2423320"/>
          <a:ext cx="268096" cy="4004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1196571" y="2543590"/>
        <a:ext cx="187667" cy="240254"/>
      </dsp:txXfrm>
    </dsp:sp>
    <dsp:sp modelId="{95C96170-D767-4B30-8406-131E71DF1644}">
      <dsp:nvSpPr>
        <dsp:cNvPr id="0" name=""/>
        <dsp:cNvSpPr/>
      </dsp:nvSpPr>
      <dsp:spPr>
        <a:xfrm>
          <a:off x="303664" y="260395"/>
          <a:ext cx="2076502" cy="2103601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приобрели знания в области воспитания толерантности</a:t>
          </a:r>
          <a:endParaRPr lang="ru-RU" sz="1600" b="1" i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7761" y="568460"/>
        <a:ext cx="1468308" cy="1487471"/>
      </dsp:txXfrm>
    </dsp:sp>
    <dsp:sp modelId="{0FB6C528-3EBC-43CF-988B-CA9E2D7666D4}">
      <dsp:nvSpPr>
        <dsp:cNvPr id="0" name=""/>
        <dsp:cNvSpPr/>
      </dsp:nvSpPr>
      <dsp:spPr>
        <a:xfrm rot="20819607">
          <a:off x="2439262" y="833418"/>
          <a:ext cx="217242" cy="4004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440098" y="920837"/>
        <a:ext cx="152069" cy="24025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3C5AF-9666-4399-A760-BCC6665A4FB6}">
      <dsp:nvSpPr>
        <dsp:cNvPr id="0" name=""/>
        <dsp:cNvSpPr/>
      </dsp:nvSpPr>
      <dsp:spPr>
        <a:xfrm rot="16200000">
          <a:off x="-1350276" y="1351181"/>
          <a:ext cx="5056336" cy="2353972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«Формирование основ толерантности у детей старшего дошкольного возраста на традициях </a:t>
          </a: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этноэтикета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906" y="1011266"/>
        <a:ext cx="2353972" cy="3033802"/>
      </dsp:txXfrm>
    </dsp:sp>
    <dsp:sp modelId="{8A325217-09DB-4282-9615-14DDE2BC937A}">
      <dsp:nvSpPr>
        <dsp:cNvPr id="0" name=""/>
        <dsp:cNvSpPr/>
      </dsp:nvSpPr>
      <dsp:spPr>
        <a:xfrm rot="16200000">
          <a:off x="1180244" y="1351181"/>
          <a:ext cx="5056336" cy="2353972"/>
        </a:xfrm>
        <a:prstGeom prst="flowChartManualOperation">
          <a:avLst/>
        </a:prstGeom>
        <a:solidFill>
          <a:schemeClr val="accent3">
            <a:hueOff val="5812304"/>
            <a:satOff val="-18573"/>
            <a:lumOff val="-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1168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 «Формирование основ толерантности у детей дошкольного возраста в системе инклюзивного образования»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531426" y="1011266"/>
        <a:ext cx="2353972" cy="3033802"/>
      </dsp:txXfrm>
    </dsp:sp>
    <dsp:sp modelId="{2C1AD237-2C2B-4C75-B9A2-16DA7658AF13}">
      <dsp:nvSpPr>
        <dsp:cNvPr id="0" name=""/>
        <dsp:cNvSpPr/>
      </dsp:nvSpPr>
      <dsp:spPr>
        <a:xfrm rot="16200000">
          <a:off x="3710764" y="1351181"/>
          <a:ext cx="5056336" cy="2353972"/>
        </a:xfrm>
        <a:prstGeom prst="flowChartManualOperation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1168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Корректировка  содержания разработанных проектов, пополнение методическими разработками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061946" y="1011266"/>
        <a:ext cx="2353972" cy="30338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17B70-7012-4352-A46D-291A276F895D}">
      <dsp:nvSpPr>
        <dsp:cNvPr id="0" name=""/>
        <dsp:cNvSpPr/>
      </dsp:nvSpPr>
      <dsp:spPr>
        <a:xfrm>
          <a:off x="3880432" y="39815"/>
          <a:ext cx="2124451" cy="18645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Игровые занятия и упражнения, которые помогут понять, что люди могут испытывать разные чувства: радости, грусти, злобы, страха.</a:t>
          </a:r>
          <a:r>
            <a:rPr lang="ru-RU" sz="1500" b="0" i="1" kern="1200" dirty="0" smtClean="0">
              <a:solidFill>
                <a:schemeClr val="bg1"/>
              </a:solidFill>
            </a:rPr>
            <a:t> 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3971453" y="130836"/>
        <a:ext cx="1942409" cy="1682540"/>
      </dsp:txXfrm>
    </dsp:sp>
    <dsp:sp modelId="{7DE5C345-B312-490F-B3A1-FE49478857A9}">
      <dsp:nvSpPr>
        <dsp:cNvPr id="0" name=""/>
        <dsp:cNvSpPr/>
      </dsp:nvSpPr>
      <dsp:spPr>
        <a:xfrm>
          <a:off x="5974158" y="-1069857"/>
          <a:ext cx="5446036" cy="5446036"/>
        </a:xfrm>
        <a:custGeom>
          <a:avLst/>
          <a:gdLst/>
          <a:ahLst/>
          <a:cxnLst/>
          <a:rect l="0" t="0" r="0" b="0"/>
          <a:pathLst>
            <a:path>
              <a:moveTo>
                <a:pt x="32591" y="2302977"/>
              </a:moveTo>
              <a:arcTo wR="2723018" hR="2723018" stAng="11332418" swAng="153225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875F1-2856-4259-A6F1-7174BE75463A}">
      <dsp:nvSpPr>
        <dsp:cNvPr id="0" name=""/>
        <dsp:cNvSpPr/>
      </dsp:nvSpPr>
      <dsp:spPr>
        <a:xfrm>
          <a:off x="6328705" y="104194"/>
          <a:ext cx="2296976" cy="162425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latin typeface="Times New Roman" pitchFamily="18" charset="0"/>
              <a:cs typeface="Times New Roman" pitchFamily="18" charset="0"/>
            </a:rPr>
            <a:t>дети учатся устанавливать дружеские отношения с </a:t>
          </a:r>
          <a:r>
            <a:rPr lang="ru-RU" sz="1400" b="1" i="0" kern="1200" dirty="0" err="1" smtClean="0">
              <a:latin typeface="Times New Roman" pitchFamily="18" charset="0"/>
              <a:cs typeface="Times New Roman" pitchFamily="18" charset="0"/>
            </a:rPr>
            <a:t>свертниками</a:t>
          </a:r>
          <a:r>
            <a:rPr lang="ru-RU" sz="1400" b="1" i="0" kern="1200" dirty="0" smtClean="0">
              <a:latin typeface="Times New Roman" pitchFamily="18" charset="0"/>
              <a:cs typeface="Times New Roman" pitchFamily="18" charset="0"/>
            </a:rPr>
            <a:t>, учатся разбираться в причинах собственных поступков, находить способы примирения с друзьями</a:t>
          </a:r>
          <a:r>
            <a:rPr lang="ru-RU" sz="1000" b="1" i="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0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07994" y="183483"/>
        <a:ext cx="2138398" cy="1465675"/>
      </dsp:txXfrm>
    </dsp:sp>
    <dsp:sp modelId="{E5802444-1BDD-4476-9F5A-502CA07B429A}">
      <dsp:nvSpPr>
        <dsp:cNvPr id="0" name=""/>
        <dsp:cNvSpPr/>
      </dsp:nvSpPr>
      <dsp:spPr>
        <a:xfrm>
          <a:off x="4025187" y="-3426419"/>
          <a:ext cx="5446036" cy="5446036"/>
        </a:xfrm>
        <a:custGeom>
          <a:avLst/>
          <a:gdLst/>
          <a:ahLst/>
          <a:cxnLst/>
          <a:rect l="0" t="0" r="0" b="0"/>
          <a:pathLst>
            <a:path>
              <a:moveTo>
                <a:pt x="3941157" y="5158375"/>
              </a:moveTo>
              <a:arcTo wR="2723018" hR="2723018" stAng="3805576" swAng="97129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A95DEA-E6F6-46DE-8D00-EFFF2B39E736}">
      <dsp:nvSpPr>
        <dsp:cNvPr id="0" name=""/>
        <dsp:cNvSpPr/>
      </dsp:nvSpPr>
      <dsp:spPr>
        <a:xfrm>
          <a:off x="5983659" y="1976406"/>
          <a:ext cx="2910702" cy="15400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Задачей развития и воспитания - формирование гуманных отношений между детьми и дружеских взаимоотношений в совместных играх и занятиях.</a:t>
          </a:r>
          <a:endParaRPr lang="ru-RU" sz="1600" b="1" i="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58838" y="2051585"/>
        <a:ext cx="2760344" cy="1389692"/>
      </dsp:txXfrm>
    </dsp:sp>
    <dsp:sp modelId="{46F6CF60-A2A3-44DC-9CA5-86475539AC8F}">
      <dsp:nvSpPr>
        <dsp:cNvPr id="0" name=""/>
        <dsp:cNvSpPr/>
      </dsp:nvSpPr>
      <dsp:spPr>
        <a:xfrm>
          <a:off x="3497188" y="3249788"/>
          <a:ext cx="5446036" cy="5446036"/>
        </a:xfrm>
        <a:custGeom>
          <a:avLst/>
          <a:gdLst/>
          <a:ahLst/>
          <a:cxnLst/>
          <a:rect l="0" t="0" r="0" b="0"/>
          <a:pathLst>
            <a:path>
              <a:moveTo>
                <a:pt x="3903879" y="269368"/>
              </a:moveTo>
              <a:arcTo wR="2723018" hR="2723018" stAng="17741999" swAng="773992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3B5DFB-F643-4C6A-914C-F8800921EE94}">
      <dsp:nvSpPr>
        <dsp:cNvPr id="0" name=""/>
        <dsp:cNvSpPr/>
      </dsp:nvSpPr>
      <dsp:spPr>
        <a:xfrm>
          <a:off x="6184685" y="3848607"/>
          <a:ext cx="2356953" cy="214178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развитие игровой деятельности во взаимодействии с развитием изобразительной деятельности; конструированием по замыслу и др</a:t>
          </a:r>
          <a:r>
            <a:rPr lang="ru-RU" sz="1700" kern="1200" dirty="0" smtClean="0"/>
            <a:t>. </a:t>
          </a:r>
          <a:endParaRPr lang="ru-RU" sz="17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89238" y="3953160"/>
        <a:ext cx="2147847" cy="1932678"/>
      </dsp:txXfrm>
    </dsp:sp>
    <dsp:sp modelId="{59131AF5-7EAD-4E07-A92E-001A054779E2}">
      <dsp:nvSpPr>
        <dsp:cNvPr id="0" name=""/>
        <dsp:cNvSpPr/>
      </dsp:nvSpPr>
      <dsp:spPr>
        <a:xfrm>
          <a:off x="5796414" y="1682941"/>
          <a:ext cx="5446036" cy="5446036"/>
        </a:xfrm>
        <a:custGeom>
          <a:avLst/>
          <a:gdLst/>
          <a:ahLst/>
          <a:cxnLst/>
          <a:rect l="0" t="0" r="0" b="0"/>
          <a:pathLst>
            <a:path>
              <a:moveTo>
                <a:pt x="383827" y="4116939"/>
              </a:moveTo>
              <a:arcTo wR="2723018" hR="2723018" stAng="8952560" swAng="1075648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F1295E-8350-46CC-9018-6B6192CBB848}">
      <dsp:nvSpPr>
        <dsp:cNvPr id="0" name=""/>
        <dsp:cNvSpPr/>
      </dsp:nvSpPr>
      <dsp:spPr>
        <a:xfrm>
          <a:off x="3448382" y="3978485"/>
          <a:ext cx="2414453" cy="236303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появляется интерес к истории предмета - проводятся игры-путешествия, которые наглядно показывают, как изменялся один и тот же предмет в зависимости от желания человека сделать его более полезным и т.п. </a:t>
          </a:r>
          <a:endParaRPr lang="ru-RU" sz="14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63736" y="4093839"/>
        <a:ext cx="2183745" cy="2132322"/>
      </dsp:txXfrm>
    </dsp:sp>
    <dsp:sp modelId="{8C024D81-E297-424E-8500-8C56F69F203E}">
      <dsp:nvSpPr>
        <dsp:cNvPr id="0" name=""/>
        <dsp:cNvSpPr/>
      </dsp:nvSpPr>
      <dsp:spPr>
        <a:xfrm>
          <a:off x="-1876874" y="1027602"/>
          <a:ext cx="5446036" cy="5446036"/>
        </a:xfrm>
        <a:custGeom>
          <a:avLst/>
          <a:gdLst/>
          <a:ahLst/>
          <a:cxnLst/>
          <a:rect l="0" t="0" r="0" b="0"/>
          <a:pathLst>
            <a:path>
              <a:moveTo>
                <a:pt x="5320124" y="3541473"/>
              </a:moveTo>
              <a:arcTo wR="2723018" hR="2723018" stAng="1049507" swAng="2172358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6A1FA-E531-40C7-9276-16284A2EE56C}">
      <dsp:nvSpPr>
        <dsp:cNvPr id="0" name=""/>
        <dsp:cNvSpPr/>
      </dsp:nvSpPr>
      <dsp:spPr>
        <a:xfrm>
          <a:off x="0" y="3920623"/>
          <a:ext cx="3205873" cy="20346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расширяются представления о семье: о родственных отношениях в семье посредством бесед с демонстрацией фотографий, иллюстраций и дидактических игр. </a:t>
          </a:r>
          <a:endParaRPr lang="ru-RU" sz="1600" b="1" i="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9324" y="4019947"/>
        <a:ext cx="3007225" cy="1836011"/>
      </dsp:txXfrm>
    </dsp:sp>
    <dsp:sp modelId="{11A14B1F-60FB-427A-9522-01FB57FC67A9}">
      <dsp:nvSpPr>
        <dsp:cNvPr id="0" name=""/>
        <dsp:cNvSpPr/>
      </dsp:nvSpPr>
      <dsp:spPr>
        <a:xfrm>
          <a:off x="-167432" y="3557005"/>
          <a:ext cx="5446036" cy="5446036"/>
        </a:xfrm>
        <a:custGeom>
          <a:avLst/>
          <a:gdLst/>
          <a:ahLst/>
          <a:cxnLst/>
          <a:rect l="0" t="0" r="0" b="0"/>
          <a:pathLst>
            <a:path>
              <a:moveTo>
                <a:pt x="1373836" y="357740"/>
              </a:moveTo>
              <a:arcTo wR="2723018" hR="2723018" stAng="14417944" swAng="147400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6539E-303A-47F6-A8F1-35870298DF18}">
      <dsp:nvSpPr>
        <dsp:cNvPr id="0" name=""/>
        <dsp:cNvSpPr/>
      </dsp:nvSpPr>
      <dsp:spPr>
        <a:xfrm>
          <a:off x="-23326" y="2160240"/>
          <a:ext cx="4578531" cy="140665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дополняются представления о видах деятельности, народных праздниках. Формируется чувство причастности к событиям, которые происходят в детском саду, семье, стране; воспитывается любовь к близким людям, Родине. </a:t>
          </a:r>
          <a:endParaRPr lang="ru-RU" sz="16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341" y="2228907"/>
        <a:ext cx="4441197" cy="1269324"/>
      </dsp:txXfrm>
    </dsp:sp>
    <dsp:sp modelId="{B6872CD1-8DE9-4DE2-B4D2-D1DB94054D25}">
      <dsp:nvSpPr>
        <dsp:cNvPr id="0" name=""/>
        <dsp:cNvSpPr/>
      </dsp:nvSpPr>
      <dsp:spPr>
        <a:xfrm>
          <a:off x="-26381" y="-3268865"/>
          <a:ext cx="5446036" cy="5446036"/>
        </a:xfrm>
        <a:custGeom>
          <a:avLst/>
          <a:gdLst/>
          <a:ahLst/>
          <a:cxnLst/>
          <a:rect l="0" t="0" r="0" b="0"/>
          <a:pathLst>
            <a:path>
              <a:moveTo>
                <a:pt x="2409028" y="5427873"/>
              </a:moveTo>
              <a:arcTo wR="2723018" hR="2723018" stAng="5797288" swAng="135525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94B57E-0A7F-4B98-A371-954DF411011E}">
      <dsp:nvSpPr>
        <dsp:cNvPr id="0" name=""/>
        <dsp:cNvSpPr/>
      </dsp:nvSpPr>
      <dsp:spPr>
        <a:xfrm>
          <a:off x="295029" y="0"/>
          <a:ext cx="2995618" cy="18255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воспитание симпатии к сверстникам посредством бесед (например, «По каким правилам мы живем»), упражнений, игр: учить быть внимательными, называть сверстников по имени, помогать друг другу. </a:t>
          </a:r>
          <a:endParaRPr lang="ru-RU" sz="1600" b="1" i="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4147" y="89118"/>
        <a:ext cx="2817382" cy="1647361"/>
      </dsp:txXfrm>
    </dsp:sp>
    <dsp:sp modelId="{F6829322-6A03-478E-81EB-FA2A9FB27884}">
      <dsp:nvSpPr>
        <dsp:cNvPr id="0" name=""/>
        <dsp:cNvSpPr/>
      </dsp:nvSpPr>
      <dsp:spPr>
        <a:xfrm>
          <a:off x="-1319867" y="-290141"/>
          <a:ext cx="5446036" cy="5446036"/>
        </a:xfrm>
        <a:custGeom>
          <a:avLst/>
          <a:gdLst/>
          <a:ahLst/>
          <a:cxnLst/>
          <a:rect l="0" t="0" r="0" b="0"/>
          <a:pathLst>
            <a:path>
              <a:moveTo>
                <a:pt x="3962230" y="298316"/>
              </a:moveTo>
              <a:arcTo wR="2723018" hR="2723018" stAng="17824235" swAng="2281235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17B70-7012-4352-A46D-291A276F895D}">
      <dsp:nvSpPr>
        <dsp:cNvPr id="0" name=""/>
        <dsp:cNvSpPr/>
      </dsp:nvSpPr>
      <dsp:spPr>
        <a:xfrm>
          <a:off x="3707902" y="-36003"/>
          <a:ext cx="2855218" cy="194422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Темы «Родной страна», «</a:t>
          </a:r>
          <a:r>
            <a:rPr lang="ru-RU" sz="1400" b="1" i="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Госуд-ные</a:t>
          </a:r>
          <a:r>
            <a:rPr lang="ru-RU" sz="14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и народных праздники», «События стране и в мира» -любовь к Родине и уважение к людям, населяющим ее (ситуации, игры, беседы и др. ознакомление с национальными традициями, костюмами, обычаями и др. </a:t>
          </a:r>
          <a:endParaRPr lang="ru-RU" sz="1400" b="1" i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02811" y="58906"/>
        <a:ext cx="2665400" cy="1754405"/>
      </dsp:txXfrm>
    </dsp:sp>
    <dsp:sp modelId="{7DE5C345-B312-490F-B3A1-FE49478857A9}">
      <dsp:nvSpPr>
        <dsp:cNvPr id="0" name=""/>
        <dsp:cNvSpPr/>
      </dsp:nvSpPr>
      <dsp:spPr>
        <a:xfrm>
          <a:off x="6552445" y="-790142"/>
          <a:ext cx="5446036" cy="5446036"/>
        </a:xfrm>
        <a:custGeom>
          <a:avLst/>
          <a:gdLst/>
          <a:ahLst/>
          <a:cxnLst/>
          <a:rect l="0" t="0" r="0" b="0"/>
          <a:pathLst>
            <a:path>
              <a:moveTo>
                <a:pt x="12007" y="2467575"/>
              </a:moveTo>
              <a:arcTo wR="2723018" hR="2723018" stAng="11122965" swAng="183152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875F1-2856-4259-A6F1-7174BE75463A}">
      <dsp:nvSpPr>
        <dsp:cNvPr id="0" name=""/>
        <dsp:cNvSpPr/>
      </dsp:nvSpPr>
      <dsp:spPr>
        <a:xfrm>
          <a:off x="6660223" y="324041"/>
          <a:ext cx="2296976" cy="162425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latin typeface="Times New Roman" pitchFamily="18" charset="0"/>
              <a:cs typeface="Times New Roman" pitchFamily="18" charset="0"/>
            </a:rPr>
            <a:t>Тема «Семья». я интерес к своей родословной, (генеалогическое древо семьи, рассказать о ней, организовать мини-музей «Семейные реликвии» и др.)</a:t>
          </a:r>
          <a:endParaRPr lang="ru-RU" sz="14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39512" y="403330"/>
        <a:ext cx="2138398" cy="1465675"/>
      </dsp:txXfrm>
    </dsp:sp>
    <dsp:sp modelId="{E5802444-1BDD-4476-9F5A-502CA07B429A}">
      <dsp:nvSpPr>
        <dsp:cNvPr id="0" name=""/>
        <dsp:cNvSpPr/>
      </dsp:nvSpPr>
      <dsp:spPr>
        <a:xfrm>
          <a:off x="4477338" y="-3313453"/>
          <a:ext cx="5446036" cy="5446036"/>
        </a:xfrm>
        <a:custGeom>
          <a:avLst/>
          <a:gdLst/>
          <a:ahLst/>
          <a:cxnLst/>
          <a:rect l="0" t="0" r="0" b="0"/>
          <a:pathLst>
            <a:path>
              <a:moveTo>
                <a:pt x="3696446" y="5266100"/>
              </a:moveTo>
              <a:arcTo wR="2723018" hR="2723018" stAng="4143265" swAng="151065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A95DEA-E6F6-46DE-8D00-EFFF2B39E736}">
      <dsp:nvSpPr>
        <dsp:cNvPr id="0" name=""/>
        <dsp:cNvSpPr/>
      </dsp:nvSpPr>
      <dsp:spPr>
        <a:xfrm>
          <a:off x="5364097" y="2124238"/>
          <a:ext cx="3539004" cy="116406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воспитание культуры доброжелательного общения, понятия «дружба», «взаимовыручка». через  игры, чтение художественных произведений  и др.</a:t>
          </a:r>
          <a:endParaRPr lang="ru-RU" sz="1500" b="1" i="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20922" y="2181063"/>
        <a:ext cx="3425354" cy="1050417"/>
      </dsp:txXfrm>
    </dsp:sp>
    <dsp:sp modelId="{46F6CF60-A2A3-44DC-9CA5-86475539AC8F}">
      <dsp:nvSpPr>
        <dsp:cNvPr id="0" name=""/>
        <dsp:cNvSpPr/>
      </dsp:nvSpPr>
      <dsp:spPr>
        <a:xfrm>
          <a:off x="4783877" y="3260204"/>
          <a:ext cx="5446036" cy="5446036"/>
        </a:xfrm>
        <a:custGeom>
          <a:avLst/>
          <a:gdLst/>
          <a:ahLst/>
          <a:cxnLst/>
          <a:rect l="0" t="0" r="0" b="0"/>
          <a:pathLst>
            <a:path>
              <a:moveTo>
                <a:pt x="2346701" y="26128"/>
              </a:moveTo>
              <a:arcTo wR="2723018" hR="2723018" stAng="15723383" swAng="175440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3B5DFB-F643-4C6A-914C-F8800921EE94}">
      <dsp:nvSpPr>
        <dsp:cNvPr id="0" name=""/>
        <dsp:cNvSpPr/>
      </dsp:nvSpPr>
      <dsp:spPr>
        <a:xfrm>
          <a:off x="6860076" y="3451272"/>
          <a:ext cx="2283921" cy="2750034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Тема «Наша планета» и понятие «Земля – наш общий дом» -на Земле живет много людей разных рас и национальностей, они и похожи друг на друга, и отличаются друг от друга</a:t>
          </a:r>
          <a:r>
            <a:rPr lang="ru-RU" sz="1300" b="1" i="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300" b="1" i="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971568" y="3562764"/>
        <a:ext cx="2060937" cy="2527050"/>
      </dsp:txXfrm>
    </dsp:sp>
    <dsp:sp modelId="{59131AF5-7EAD-4E07-A92E-001A054779E2}">
      <dsp:nvSpPr>
        <dsp:cNvPr id="0" name=""/>
        <dsp:cNvSpPr/>
      </dsp:nvSpPr>
      <dsp:spPr>
        <a:xfrm>
          <a:off x="6632844" y="2148039"/>
          <a:ext cx="5446036" cy="5446036"/>
        </a:xfrm>
        <a:custGeom>
          <a:avLst/>
          <a:gdLst/>
          <a:ahLst/>
          <a:cxnLst/>
          <a:rect l="0" t="0" r="0" b="0"/>
          <a:pathLst>
            <a:path>
              <a:moveTo>
                <a:pt x="219514" y="3794139"/>
              </a:moveTo>
              <a:arcTo wR="2723018" hR="2723018" stAng="9410184" swAng="2462688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F1295E-8350-46CC-9018-6B6192CBB848}">
      <dsp:nvSpPr>
        <dsp:cNvPr id="0" name=""/>
        <dsp:cNvSpPr/>
      </dsp:nvSpPr>
      <dsp:spPr>
        <a:xfrm>
          <a:off x="4788022" y="3523763"/>
          <a:ext cx="1982396" cy="2677545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интерес к истории предмета (игры-путешествия в прошлое посуды и др.) -как изменялся один и тот же предмет в зависимости от желания человека сделать его более полезным, удобным, красивым и т.п.</a:t>
          </a:r>
          <a:endParaRPr lang="ru-RU" sz="1400" b="1" i="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84795" y="3620536"/>
        <a:ext cx="1788850" cy="2483999"/>
      </dsp:txXfrm>
    </dsp:sp>
    <dsp:sp modelId="{8C024D81-E297-424E-8500-8C56F69F203E}">
      <dsp:nvSpPr>
        <dsp:cNvPr id="0" name=""/>
        <dsp:cNvSpPr/>
      </dsp:nvSpPr>
      <dsp:spPr>
        <a:xfrm>
          <a:off x="-648317" y="2514202"/>
          <a:ext cx="5446036" cy="5446036"/>
        </a:xfrm>
        <a:custGeom>
          <a:avLst/>
          <a:gdLst/>
          <a:ahLst/>
          <a:cxnLst/>
          <a:rect l="0" t="0" r="0" b="0"/>
          <a:pathLst>
            <a:path>
              <a:moveTo>
                <a:pt x="5437298" y="2505041"/>
              </a:moveTo>
              <a:arcTo wR="2723018" hR="2723018" stAng="21324515" swAng="145334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6A1FA-E531-40C7-9276-16284A2EE56C}">
      <dsp:nvSpPr>
        <dsp:cNvPr id="0" name=""/>
        <dsp:cNvSpPr/>
      </dsp:nvSpPr>
      <dsp:spPr>
        <a:xfrm>
          <a:off x="179500" y="3604002"/>
          <a:ext cx="4456005" cy="25973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Рассказы о своих чувствах и переживаниях. Совместная деятельность направлена на поиск каждым ребенком своего места в обществе сверстников, выделение своего «Я», противопоставление себя другим, занятие активной позиции в разнообразных социальных отношениях, где его «Я» выступает наравне с другими. Ребенок учится понимать, что принятие его другими зависит от его принятия других</a:t>
          </a:r>
          <a:r>
            <a:rPr lang="ru-RU" sz="13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ru-RU" sz="1300" b="1" i="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6290" y="3730792"/>
        <a:ext cx="4202425" cy="2343734"/>
      </dsp:txXfrm>
    </dsp:sp>
    <dsp:sp modelId="{11A14B1F-60FB-427A-9522-01FB57FC67A9}">
      <dsp:nvSpPr>
        <dsp:cNvPr id="0" name=""/>
        <dsp:cNvSpPr/>
      </dsp:nvSpPr>
      <dsp:spPr>
        <a:xfrm>
          <a:off x="-250362" y="3522965"/>
          <a:ext cx="5446036" cy="5446036"/>
        </a:xfrm>
        <a:custGeom>
          <a:avLst/>
          <a:gdLst/>
          <a:ahLst/>
          <a:cxnLst/>
          <a:rect l="0" t="0" r="0" b="0"/>
          <a:pathLst>
            <a:path>
              <a:moveTo>
                <a:pt x="2072095" y="78944"/>
              </a:moveTo>
              <a:arcTo wR="2723018" hR="2723018" stAng="15370190" swAng="108131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6539E-303A-47F6-A8F1-35870298DF18}">
      <dsp:nvSpPr>
        <dsp:cNvPr id="0" name=""/>
        <dsp:cNvSpPr/>
      </dsp:nvSpPr>
      <dsp:spPr>
        <a:xfrm>
          <a:off x="-5" y="2124241"/>
          <a:ext cx="5214575" cy="140665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latin typeface="Times New Roman" pitchFamily="18" charset="0"/>
              <a:cs typeface="Times New Roman" pitchFamily="18" charset="0"/>
            </a:rPr>
            <a:t>научить  постигать культуру других народов, живущих на территории своего государства и за его пределами (элементы культуры -язык, устное народное творчество, декоративно-прикладное, музыкальное искусство и др.) составляют содержательную основу становления этнической толерантности.</a:t>
          </a:r>
          <a:endParaRPr lang="ru-RU" sz="14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662" y="2192908"/>
        <a:ext cx="5077241" cy="1269324"/>
      </dsp:txXfrm>
    </dsp:sp>
    <dsp:sp modelId="{B6872CD1-8DE9-4DE2-B4D2-D1DB94054D25}">
      <dsp:nvSpPr>
        <dsp:cNvPr id="0" name=""/>
        <dsp:cNvSpPr/>
      </dsp:nvSpPr>
      <dsp:spPr>
        <a:xfrm>
          <a:off x="-507187" y="-3269499"/>
          <a:ext cx="5446036" cy="5446036"/>
        </a:xfrm>
        <a:custGeom>
          <a:avLst/>
          <a:gdLst/>
          <a:ahLst/>
          <a:cxnLst/>
          <a:rect l="0" t="0" r="0" b="0"/>
          <a:pathLst>
            <a:path>
              <a:moveTo>
                <a:pt x="3240567" y="5396400"/>
              </a:moveTo>
              <a:arcTo wR="2723018" hR="2723018" stAng="4742607" swAng="1728037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94B57E-0A7F-4B98-A371-954DF411011E}">
      <dsp:nvSpPr>
        <dsp:cNvPr id="0" name=""/>
        <dsp:cNvSpPr/>
      </dsp:nvSpPr>
      <dsp:spPr>
        <a:xfrm>
          <a:off x="65942" y="-21556"/>
          <a:ext cx="3457663" cy="206283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интерес к своей «малой Родине», истории, культуре и традициям своего народа (сказки, пословицы, поговорки, произведения народного декоративного творчества. Воспитание уважительного отношения детей к культуре других народов.</a:t>
          </a:r>
          <a:endParaRPr lang="ru-RU" sz="1600" b="1" i="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6641" y="79143"/>
        <a:ext cx="3256265" cy="1861436"/>
      </dsp:txXfrm>
    </dsp:sp>
    <dsp:sp modelId="{F6829322-6A03-478E-81EB-FA2A9FB27884}">
      <dsp:nvSpPr>
        <dsp:cNvPr id="0" name=""/>
        <dsp:cNvSpPr/>
      </dsp:nvSpPr>
      <dsp:spPr>
        <a:xfrm>
          <a:off x="-1626024" y="-554435"/>
          <a:ext cx="5446036" cy="5446036"/>
        </a:xfrm>
        <a:custGeom>
          <a:avLst/>
          <a:gdLst/>
          <a:ahLst/>
          <a:cxnLst/>
          <a:rect l="0" t="0" r="0" b="0"/>
          <a:pathLst>
            <a:path>
              <a:moveTo>
                <a:pt x="4354962" y="543204"/>
              </a:moveTo>
              <a:arcTo wR="2723018" hR="2723018" stAng="18409248" swAng="217902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4B226-C9FE-4DE6-BEA1-0D17872DE62F}">
      <dsp:nvSpPr>
        <dsp:cNvPr id="0" name=""/>
        <dsp:cNvSpPr/>
      </dsp:nvSpPr>
      <dsp:spPr>
        <a:xfrm>
          <a:off x="3852760" y="-150639"/>
          <a:ext cx="1656361" cy="165774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Проект           «В нашем садике родном очень дружно мы живем»</a:t>
          </a:r>
          <a:endParaRPr lang="ru-RU" sz="1400" b="1" kern="1200" dirty="0">
            <a:solidFill>
              <a:srgbClr val="FFFF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095328" y="92132"/>
        <a:ext cx="1171225" cy="1172203"/>
      </dsp:txXfrm>
    </dsp:sp>
    <dsp:sp modelId="{943C3983-81E9-4E3D-8D43-13A64C8B61FA}">
      <dsp:nvSpPr>
        <dsp:cNvPr id="0" name=""/>
        <dsp:cNvSpPr/>
      </dsp:nvSpPr>
      <dsp:spPr>
        <a:xfrm rot="612270">
          <a:off x="5607903" y="668916"/>
          <a:ext cx="279217" cy="4026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5608566" y="742020"/>
        <a:ext cx="195452" cy="241572"/>
      </dsp:txXfrm>
    </dsp:sp>
    <dsp:sp modelId="{5477669F-BD9A-4F31-A452-78E12BDF9388}">
      <dsp:nvSpPr>
        <dsp:cNvPr id="0" name=""/>
        <dsp:cNvSpPr/>
      </dsp:nvSpPr>
      <dsp:spPr>
        <a:xfrm>
          <a:off x="6002826" y="245401"/>
          <a:ext cx="1574537" cy="162499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Проект «Город, который мне дорог!»</a:t>
          </a:r>
          <a:endParaRPr lang="ru-RU" sz="1400" b="1" kern="1200" dirty="0">
            <a:solidFill>
              <a:srgbClr val="FFFF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6233412" y="483377"/>
        <a:ext cx="1113365" cy="1149047"/>
      </dsp:txXfrm>
    </dsp:sp>
    <dsp:sp modelId="{C37FE0E2-0463-4550-8A91-46EAFD92D3EC}">
      <dsp:nvSpPr>
        <dsp:cNvPr id="0" name=""/>
        <dsp:cNvSpPr/>
      </dsp:nvSpPr>
      <dsp:spPr>
        <a:xfrm rot="3543244">
          <a:off x="7196101" y="1767577"/>
          <a:ext cx="280400" cy="4026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7216533" y="1812028"/>
        <a:ext cx="196280" cy="241572"/>
      </dsp:txXfrm>
    </dsp:sp>
    <dsp:sp modelId="{0D6F7848-035D-4052-BF27-41F150F8ADCB}">
      <dsp:nvSpPr>
        <dsp:cNvPr id="0" name=""/>
        <dsp:cNvSpPr/>
      </dsp:nvSpPr>
      <dsp:spPr>
        <a:xfrm>
          <a:off x="7073306" y="2117602"/>
          <a:ext cx="1543341" cy="139935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Проект «Культура и традиции земли Донской»</a:t>
          </a:r>
          <a:endParaRPr lang="ru-RU" sz="1400" b="1" kern="1200" dirty="0">
            <a:solidFill>
              <a:srgbClr val="FFFF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7299323" y="2322532"/>
        <a:ext cx="1091307" cy="989492"/>
      </dsp:txXfrm>
    </dsp:sp>
    <dsp:sp modelId="{D29D89C5-35C6-4082-8D31-55D4A510CCEE}">
      <dsp:nvSpPr>
        <dsp:cNvPr id="0" name=""/>
        <dsp:cNvSpPr/>
      </dsp:nvSpPr>
      <dsp:spPr>
        <a:xfrm rot="7022675">
          <a:off x="7084826" y="3638834"/>
          <a:ext cx="475946" cy="4026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 rot="10800000">
        <a:off x="7172679" y="3665569"/>
        <a:ext cx="355160" cy="241572"/>
      </dsp:txXfrm>
    </dsp:sp>
    <dsp:sp modelId="{9B606272-92D8-4479-8163-C50E208F72C0}">
      <dsp:nvSpPr>
        <dsp:cNvPr id="0" name=""/>
        <dsp:cNvSpPr/>
      </dsp:nvSpPr>
      <dsp:spPr>
        <a:xfrm>
          <a:off x="6157198" y="4169840"/>
          <a:ext cx="1295315" cy="136974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Проект «Будем Родине служить»</a:t>
          </a:r>
          <a:endParaRPr lang="ru-RU" sz="1400" b="1" kern="1200" dirty="0">
            <a:solidFill>
              <a:srgbClr val="FFFF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6346892" y="4370434"/>
        <a:ext cx="915927" cy="968555"/>
      </dsp:txXfrm>
    </dsp:sp>
    <dsp:sp modelId="{6F48C6E5-6964-47CA-A7B2-9823C11B2A3E}">
      <dsp:nvSpPr>
        <dsp:cNvPr id="0" name=""/>
        <dsp:cNvSpPr/>
      </dsp:nvSpPr>
      <dsp:spPr>
        <a:xfrm rot="10422875">
          <a:off x="5559265" y="4767099"/>
          <a:ext cx="426660" cy="4026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 rot="10800000">
        <a:off x="5679688" y="4841011"/>
        <a:ext cx="305874" cy="241572"/>
      </dsp:txXfrm>
    </dsp:sp>
    <dsp:sp modelId="{3C4A5F8B-812F-42AD-BE29-AB5E55C08D76}">
      <dsp:nvSpPr>
        <dsp:cNvPr id="0" name=""/>
        <dsp:cNvSpPr/>
      </dsp:nvSpPr>
      <dsp:spPr>
        <a:xfrm>
          <a:off x="3965765" y="4421863"/>
          <a:ext cx="1399341" cy="133698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6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Проект «</a:t>
          </a:r>
          <a:r>
            <a:rPr lang="ru-RU" sz="1400" b="1" kern="1200" dirty="0" smtClean="0">
              <a:solidFill>
                <a:srgbClr val="FFFF0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rPr>
            <a:t>Мы разные - мы вместе» </a:t>
          </a:r>
          <a:endParaRPr lang="ru-RU" sz="1400" b="1" kern="1200" dirty="0">
            <a:solidFill>
              <a:srgbClr val="FFFF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170694" y="4617660"/>
        <a:ext cx="989483" cy="945391"/>
      </dsp:txXfrm>
    </dsp:sp>
    <dsp:sp modelId="{70EA90CD-0FD1-412D-B830-2777D3EEFEC1}">
      <dsp:nvSpPr>
        <dsp:cNvPr id="0" name=""/>
        <dsp:cNvSpPr/>
      </dsp:nvSpPr>
      <dsp:spPr>
        <a:xfrm rot="11455905">
          <a:off x="3709873" y="4723112"/>
          <a:ext cx="192896" cy="4026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6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 rot="10800000">
        <a:off x="3767217" y="4809123"/>
        <a:ext cx="135027" cy="241572"/>
      </dsp:txXfrm>
    </dsp:sp>
    <dsp:sp modelId="{8ED104C6-4808-4F69-9AC3-93F69D229A37}">
      <dsp:nvSpPr>
        <dsp:cNvPr id="0" name=""/>
        <dsp:cNvSpPr/>
      </dsp:nvSpPr>
      <dsp:spPr>
        <a:xfrm>
          <a:off x="2124745" y="4061817"/>
          <a:ext cx="1514269" cy="136810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Проект   «По страницам народных сказок»</a:t>
          </a:r>
          <a:endParaRPr lang="ru-RU" sz="1400" b="1" kern="1200" dirty="0">
            <a:solidFill>
              <a:srgbClr val="FFFF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346505" y="4262172"/>
        <a:ext cx="1070749" cy="967399"/>
      </dsp:txXfrm>
    </dsp:sp>
    <dsp:sp modelId="{C3060B03-491C-483C-87DA-FCA06DE7BCEE}">
      <dsp:nvSpPr>
        <dsp:cNvPr id="0" name=""/>
        <dsp:cNvSpPr/>
      </dsp:nvSpPr>
      <dsp:spPr>
        <a:xfrm rot="14631527">
          <a:off x="2314821" y="3682603"/>
          <a:ext cx="288041" cy="4026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2377063" y="3801913"/>
        <a:ext cx="201629" cy="241572"/>
      </dsp:txXfrm>
    </dsp:sp>
    <dsp:sp modelId="{45EEECF4-CC55-491B-96E0-57020C20249D}">
      <dsp:nvSpPr>
        <dsp:cNvPr id="0" name=""/>
        <dsp:cNvSpPr/>
      </dsp:nvSpPr>
      <dsp:spPr>
        <a:xfrm>
          <a:off x="1332665" y="2333633"/>
          <a:ext cx="1401011" cy="136591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Проект «Моя семья»</a:t>
          </a:r>
          <a:endParaRPr lang="ru-RU" sz="1600" b="1" kern="1200" dirty="0">
            <a:solidFill>
              <a:srgbClr val="FFFF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537838" y="2533666"/>
        <a:ext cx="990665" cy="965848"/>
      </dsp:txXfrm>
    </dsp:sp>
    <dsp:sp modelId="{D44B0EDD-F1D3-4EDC-8A70-C4BF0D699AF7}">
      <dsp:nvSpPr>
        <dsp:cNvPr id="0" name=""/>
        <dsp:cNvSpPr/>
      </dsp:nvSpPr>
      <dsp:spPr>
        <a:xfrm rot="17292916">
          <a:off x="2198771" y="1968331"/>
          <a:ext cx="226223" cy="4026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222097" y="2081088"/>
        <a:ext cx="158356" cy="241572"/>
      </dsp:txXfrm>
    </dsp:sp>
    <dsp:sp modelId="{BC517CED-C3D8-4BC4-8E6D-23EF398BF893}">
      <dsp:nvSpPr>
        <dsp:cNvPr id="0" name=""/>
        <dsp:cNvSpPr/>
      </dsp:nvSpPr>
      <dsp:spPr>
        <a:xfrm>
          <a:off x="1816720" y="512238"/>
          <a:ext cx="1593803" cy="148096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Проект «Россия –Родина моя!»</a:t>
          </a:r>
          <a:endParaRPr lang="ru-RU" sz="1600" b="1" kern="1200" dirty="0">
            <a:solidFill>
              <a:srgbClr val="FFFF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050127" y="729120"/>
        <a:ext cx="1126989" cy="1047198"/>
      </dsp:txXfrm>
    </dsp:sp>
    <dsp:sp modelId="{EC823944-57B9-4363-B575-BBF906B8B793}">
      <dsp:nvSpPr>
        <dsp:cNvPr id="0" name=""/>
        <dsp:cNvSpPr/>
      </dsp:nvSpPr>
      <dsp:spPr>
        <a:xfrm rot="20668197">
          <a:off x="3483317" y="771068"/>
          <a:ext cx="278252" cy="4026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3484841" y="862767"/>
        <a:ext cx="194776" cy="2415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1DFA7F-836B-40FD-9735-DCE19B577278}">
      <dsp:nvSpPr>
        <dsp:cNvPr id="0" name=""/>
        <dsp:cNvSpPr/>
      </dsp:nvSpPr>
      <dsp:spPr>
        <a:xfrm>
          <a:off x="3678875" y="2114"/>
          <a:ext cx="1115983" cy="7253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НОД</a:t>
          </a:r>
          <a:endParaRPr lang="ru-RU" sz="2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14286" y="37525"/>
        <a:ext cx="1045161" cy="654567"/>
      </dsp:txXfrm>
    </dsp:sp>
    <dsp:sp modelId="{6D90CD76-1D4D-4D38-BCCF-9696E70D5D65}">
      <dsp:nvSpPr>
        <dsp:cNvPr id="0" name=""/>
        <dsp:cNvSpPr/>
      </dsp:nvSpPr>
      <dsp:spPr>
        <a:xfrm>
          <a:off x="1721355" y="364808"/>
          <a:ext cx="5031022" cy="5031022"/>
        </a:xfrm>
        <a:custGeom>
          <a:avLst/>
          <a:gdLst/>
          <a:ahLst/>
          <a:cxnLst/>
          <a:rect l="0" t="0" r="0" b="0"/>
          <a:pathLst>
            <a:path>
              <a:moveTo>
                <a:pt x="3081525" y="64506"/>
              </a:moveTo>
              <a:arcTo wR="2515511" hR="2515511" stAng="16980207" swAng="110740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870241-27A4-4CB3-857F-625AFFE36106}">
      <dsp:nvSpPr>
        <dsp:cNvPr id="0" name=""/>
        <dsp:cNvSpPr/>
      </dsp:nvSpPr>
      <dsp:spPr>
        <a:xfrm>
          <a:off x="5457610" y="738890"/>
          <a:ext cx="1115983" cy="72538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Игра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93021" y="774301"/>
        <a:ext cx="1045161" cy="654567"/>
      </dsp:txXfrm>
    </dsp:sp>
    <dsp:sp modelId="{537EDAAB-AE37-4B89-BD38-F2C11227BE4C}">
      <dsp:nvSpPr>
        <dsp:cNvPr id="0" name=""/>
        <dsp:cNvSpPr/>
      </dsp:nvSpPr>
      <dsp:spPr>
        <a:xfrm>
          <a:off x="1918451" y="617865"/>
          <a:ext cx="5031022" cy="5031022"/>
        </a:xfrm>
        <a:custGeom>
          <a:avLst/>
          <a:gdLst/>
          <a:ahLst/>
          <a:cxnLst/>
          <a:rect l="0" t="0" r="0" b="0"/>
          <a:pathLst>
            <a:path>
              <a:moveTo>
                <a:pt x="4403917" y="853669"/>
              </a:moveTo>
              <a:arcTo wR="2515511" hR="2515511" stAng="19119089" swAng="130485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F095A-1920-462D-8D80-630EA415550D}">
      <dsp:nvSpPr>
        <dsp:cNvPr id="0" name=""/>
        <dsp:cNvSpPr/>
      </dsp:nvSpPr>
      <dsp:spPr>
        <a:xfrm>
          <a:off x="6304833" y="2298633"/>
          <a:ext cx="1115983" cy="72538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Беседа</a:t>
          </a:r>
          <a:endParaRPr lang="ru-RU" sz="2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40244" y="2334044"/>
        <a:ext cx="1045161" cy="654567"/>
      </dsp:txXfrm>
    </dsp:sp>
    <dsp:sp modelId="{2DA44843-E3D5-4273-9620-A5CC0663E9D3}">
      <dsp:nvSpPr>
        <dsp:cNvPr id="0" name=""/>
        <dsp:cNvSpPr/>
      </dsp:nvSpPr>
      <dsp:spPr>
        <a:xfrm>
          <a:off x="1838989" y="408415"/>
          <a:ext cx="5031022" cy="5031022"/>
        </a:xfrm>
        <a:custGeom>
          <a:avLst/>
          <a:gdLst/>
          <a:ahLst/>
          <a:cxnLst/>
          <a:rect l="0" t="0" r="0" b="0"/>
          <a:pathLst>
            <a:path>
              <a:moveTo>
                <a:pt x="5028632" y="2625125"/>
              </a:moveTo>
              <a:arcTo wR="2515511" hR="2515511" stAng="149848" swAng="1283668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3DF344-1B37-4A0D-BB69-B7F9B42F48F9}">
      <dsp:nvSpPr>
        <dsp:cNvPr id="0" name=""/>
        <dsp:cNvSpPr/>
      </dsp:nvSpPr>
      <dsp:spPr>
        <a:xfrm>
          <a:off x="5439045" y="3951442"/>
          <a:ext cx="2030732" cy="72538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Психогимнастика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74456" y="3986853"/>
        <a:ext cx="1959910" cy="654567"/>
      </dsp:txXfrm>
    </dsp:sp>
    <dsp:sp modelId="{BDAFCDA0-AFEF-41B4-B6D5-DC5C360D0E60}">
      <dsp:nvSpPr>
        <dsp:cNvPr id="0" name=""/>
        <dsp:cNvSpPr/>
      </dsp:nvSpPr>
      <dsp:spPr>
        <a:xfrm>
          <a:off x="2819927" y="-210907"/>
          <a:ext cx="5031022" cy="5031022"/>
        </a:xfrm>
        <a:custGeom>
          <a:avLst/>
          <a:gdLst/>
          <a:ahLst/>
          <a:cxnLst/>
          <a:rect l="0" t="0" r="0" b="0"/>
          <a:pathLst>
            <a:path>
              <a:moveTo>
                <a:pt x="3345898" y="4890011"/>
              </a:moveTo>
              <a:arcTo wR="2515511" hR="2515511" stAng="4243484" swAng="92123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488B83-C429-42BD-ACD6-2DD7126F87C6}">
      <dsp:nvSpPr>
        <dsp:cNvPr id="0" name=""/>
        <dsp:cNvSpPr/>
      </dsp:nvSpPr>
      <dsp:spPr>
        <a:xfrm>
          <a:off x="3532881" y="4811208"/>
          <a:ext cx="1967746" cy="72538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Драматизация</a:t>
          </a:r>
          <a:endParaRPr lang="ru-RU" sz="1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68292" y="4846619"/>
        <a:ext cx="1896924" cy="654567"/>
      </dsp:txXfrm>
    </dsp:sp>
    <dsp:sp modelId="{C6E891A1-AA72-4C45-89F7-6D5DAAEE0CBE}">
      <dsp:nvSpPr>
        <dsp:cNvPr id="0" name=""/>
        <dsp:cNvSpPr/>
      </dsp:nvSpPr>
      <dsp:spPr>
        <a:xfrm>
          <a:off x="1464465" y="90090"/>
          <a:ext cx="5031022" cy="5031022"/>
        </a:xfrm>
        <a:custGeom>
          <a:avLst/>
          <a:gdLst/>
          <a:ahLst/>
          <a:cxnLst/>
          <a:rect l="0" t="0" r="0" b="0"/>
          <a:pathLst>
            <a:path>
              <a:moveTo>
                <a:pt x="2056086" y="4988712"/>
              </a:moveTo>
              <a:arcTo wR="2515511" hR="2515511" stAng="6031403" swAng="1697008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C1DF8B-698A-4C56-981B-B066E9BE777D}">
      <dsp:nvSpPr>
        <dsp:cNvPr id="0" name=""/>
        <dsp:cNvSpPr/>
      </dsp:nvSpPr>
      <dsp:spPr>
        <a:xfrm>
          <a:off x="1261747" y="3832578"/>
          <a:ext cx="1715891" cy="7253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Праздники, досуги, фестивали</a:t>
          </a:r>
          <a:endParaRPr lang="ru-RU" sz="1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97158" y="3867989"/>
        <a:ext cx="1645069" cy="654567"/>
      </dsp:txXfrm>
    </dsp:sp>
    <dsp:sp modelId="{50CB4FCD-EEC2-428A-888C-25BED693BF6A}">
      <dsp:nvSpPr>
        <dsp:cNvPr id="0" name=""/>
        <dsp:cNvSpPr/>
      </dsp:nvSpPr>
      <dsp:spPr>
        <a:xfrm>
          <a:off x="1708384" y="276561"/>
          <a:ext cx="5031022" cy="5031022"/>
        </a:xfrm>
        <a:custGeom>
          <a:avLst/>
          <a:gdLst/>
          <a:ahLst/>
          <a:cxnLst/>
          <a:rect l="0" t="0" r="0" b="0"/>
          <a:pathLst>
            <a:path>
              <a:moveTo>
                <a:pt x="220769" y="3546024"/>
              </a:moveTo>
              <a:arcTo wR="2515511" hR="2515511" stAng="9348977" swAng="148056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AA0315-978B-4366-9948-8E9815901978}">
      <dsp:nvSpPr>
        <dsp:cNvPr id="0" name=""/>
        <dsp:cNvSpPr/>
      </dsp:nvSpPr>
      <dsp:spPr>
        <a:xfrm>
          <a:off x="1001516" y="2034100"/>
          <a:ext cx="1501611" cy="72538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Экскурсия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6927" y="2069511"/>
        <a:ext cx="1430789" cy="654567"/>
      </dsp:txXfrm>
    </dsp:sp>
    <dsp:sp modelId="{D09EA498-1802-47C9-BB49-3076D251D984}">
      <dsp:nvSpPr>
        <dsp:cNvPr id="0" name=""/>
        <dsp:cNvSpPr/>
      </dsp:nvSpPr>
      <dsp:spPr>
        <a:xfrm>
          <a:off x="1686151" y="415164"/>
          <a:ext cx="5031022" cy="5031022"/>
        </a:xfrm>
        <a:custGeom>
          <a:avLst/>
          <a:gdLst/>
          <a:ahLst/>
          <a:cxnLst/>
          <a:rect l="0" t="0" r="0" b="0"/>
          <a:pathLst>
            <a:path>
              <a:moveTo>
                <a:pt x="167516" y="1612893"/>
              </a:moveTo>
              <a:arcTo wR="2515511" hR="2515511" stAng="12061667" swAng="86895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547C7-AF02-4F66-9F85-60334E1BC3BA}">
      <dsp:nvSpPr>
        <dsp:cNvPr id="0" name=""/>
        <dsp:cNvSpPr/>
      </dsp:nvSpPr>
      <dsp:spPr>
        <a:xfrm>
          <a:off x="1661202" y="738890"/>
          <a:ext cx="1593858" cy="72538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Наблюдение</a:t>
          </a:r>
          <a:endParaRPr lang="ru-RU" sz="1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96613" y="774301"/>
        <a:ext cx="1523036" cy="654567"/>
      </dsp:txXfrm>
    </dsp:sp>
    <dsp:sp modelId="{9D0CB3E6-CD01-4EBF-961B-97EBB44559DE}">
      <dsp:nvSpPr>
        <dsp:cNvPr id="0" name=""/>
        <dsp:cNvSpPr/>
      </dsp:nvSpPr>
      <dsp:spPr>
        <a:xfrm>
          <a:off x="1721355" y="364808"/>
          <a:ext cx="5031022" cy="5031022"/>
        </a:xfrm>
        <a:custGeom>
          <a:avLst/>
          <a:gdLst/>
          <a:ahLst/>
          <a:cxnLst/>
          <a:rect l="0" t="0" r="0" b="0"/>
          <a:pathLst>
            <a:path>
              <a:moveTo>
                <a:pt x="1202647" y="369774"/>
              </a:moveTo>
              <a:arcTo wR="2515511" hR="2515511" stAng="14312384" swAng="1107409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493A3-1239-4220-B6D6-C51F33171B4B}">
      <dsp:nvSpPr>
        <dsp:cNvPr id="0" name=""/>
        <dsp:cNvSpPr/>
      </dsp:nvSpPr>
      <dsp:spPr>
        <a:xfrm>
          <a:off x="0" y="788522"/>
          <a:ext cx="2587787" cy="15526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Метод </a:t>
          </a: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моделирования и конструирования</a:t>
          </a:r>
          <a:endParaRPr lang="ru-RU" sz="20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788522"/>
        <a:ext cx="2587787" cy="1552672"/>
      </dsp:txXfrm>
    </dsp:sp>
    <dsp:sp modelId="{9E6616CE-005A-4A6F-B0D7-4FF0AC7774CB}">
      <dsp:nvSpPr>
        <dsp:cNvPr id="0" name=""/>
        <dsp:cNvSpPr/>
      </dsp:nvSpPr>
      <dsp:spPr>
        <a:xfrm>
          <a:off x="2846566" y="788522"/>
          <a:ext cx="2587787" cy="15526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Словесный метод</a:t>
          </a:r>
          <a:endParaRPr lang="ru-RU" sz="2000" i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46566" y="788522"/>
        <a:ext cx="2587787" cy="1552672"/>
      </dsp:txXfrm>
    </dsp:sp>
    <dsp:sp modelId="{FB9DF7BF-3A44-4171-8377-CD44B4EABD94}">
      <dsp:nvSpPr>
        <dsp:cNvPr id="0" name=""/>
        <dsp:cNvSpPr/>
      </dsp:nvSpPr>
      <dsp:spPr>
        <a:xfrm>
          <a:off x="5693132" y="788522"/>
          <a:ext cx="2587787" cy="15526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Метод сюрпризный момент</a:t>
          </a:r>
          <a:r>
            <a:rPr lang="ru-RU" sz="2400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 </a:t>
          </a:r>
          <a:endParaRPr lang="ru-RU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93132" y="788522"/>
        <a:ext cx="2587787" cy="1552672"/>
      </dsp:txXfrm>
    </dsp:sp>
    <dsp:sp modelId="{75677C33-DEA9-4DB9-AE42-BA97C8B77C37}">
      <dsp:nvSpPr>
        <dsp:cNvPr id="0" name=""/>
        <dsp:cNvSpPr/>
      </dsp:nvSpPr>
      <dsp:spPr>
        <a:xfrm>
          <a:off x="0" y="2599973"/>
          <a:ext cx="2587787" cy="15526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Метод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игра - путешествие</a:t>
          </a:r>
          <a:r>
            <a:rPr lang="ru-RU" sz="2400" i="1" kern="1200" dirty="0" smtClean="0">
              <a:latin typeface="Times New Roman" pitchFamily="18" charset="0"/>
              <a:cs typeface="Times New Roman" pitchFamily="18" charset="0"/>
            </a:rPr>
            <a:t> 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599973"/>
        <a:ext cx="2587787" cy="1552672"/>
      </dsp:txXfrm>
    </dsp:sp>
    <dsp:sp modelId="{8708DD7A-B3DC-4B89-BAEE-3AEDC221C7A6}">
      <dsp:nvSpPr>
        <dsp:cNvPr id="0" name=""/>
        <dsp:cNvSpPr/>
      </dsp:nvSpPr>
      <dsp:spPr>
        <a:xfrm>
          <a:off x="2846566" y="2599973"/>
          <a:ext cx="2587787" cy="15526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Метод воображаемых ситуаций</a:t>
          </a:r>
          <a:endParaRPr lang="ru-RU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46566" y="2599973"/>
        <a:ext cx="2587787" cy="1552672"/>
      </dsp:txXfrm>
    </dsp:sp>
    <dsp:sp modelId="{E24BA7A6-CFC3-4DE1-8E4D-69BD1353DC3E}">
      <dsp:nvSpPr>
        <dsp:cNvPr id="0" name=""/>
        <dsp:cNvSpPr/>
      </dsp:nvSpPr>
      <dsp:spPr>
        <a:xfrm>
          <a:off x="5693132" y="2599973"/>
          <a:ext cx="2587787" cy="15526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Игровые методы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 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93132" y="2599973"/>
        <a:ext cx="2587787" cy="15526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8FDD5-7EFD-429C-A2DB-7FBD28056D39}">
      <dsp:nvSpPr>
        <dsp:cNvPr id="0" name=""/>
        <dsp:cNvSpPr/>
      </dsp:nvSpPr>
      <dsp:spPr>
        <a:xfrm>
          <a:off x="1310188" y="-243012"/>
          <a:ext cx="5647411" cy="5647411"/>
        </a:xfrm>
        <a:prstGeom prst="circularArrow">
          <a:avLst>
            <a:gd name="adj1" fmla="val 5544"/>
            <a:gd name="adj2" fmla="val 330680"/>
            <a:gd name="adj3" fmla="val 13913238"/>
            <a:gd name="adj4" fmla="val 17302951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4826A9-CEF7-48BE-BC40-0D6535D52D15}">
      <dsp:nvSpPr>
        <dsp:cNvPr id="0" name=""/>
        <dsp:cNvSpPr/>
      </dsp:nvSpPr>
      <dsp:spPr>
        <a:xfrm>
          <a:off x="2890777" y="-255062"/>
          <a:ext cx="2486233" cy="13228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Обучение способам развития толерантности</a:t>
          </a:r>
          <a:r>
            <a:rPr lang="ru-RU" sz="14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 детей </a:t>
          </a:r>
          <a:r>
            <a:rPr lang="ru-RU" sz="1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семинар «Формирование толерантности у детей в условиях современной системы образования»</a:t>
          </a:r>
          <a:endParaRPr lang="ru-RU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5353" y="-190486"/>
        <a:ext cx="2357081" cy="1193692"/>
      </dsp:txXfrm>
    </dsp:sp>
    <dsp:sp modelId="{77FD7899-8A43-414B-9E9E-6B11B57A86AA}">
      <dsp:nvSpPr>
        <dsp:cNvPr id="0" name=""/>
        <dsp:cNvSpPr/>
      </dsp:nvSpPr>
      <dsp:spPr>
        <a:xfrm>
          <a:off x="5493100" y="216023"/>
          <a:ext cx="2218538" cy="195912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Обучение способам снятия </a:t>
          </a:r>
          <a:r>
            <a:rPr lang="ru-RU" sz="1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психо-эмоциональной</a:t>
          </a:r>
          <a:r>
            <a:rPr lang="ru-RU" sz="1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напряженности и </a:t>
          </a:r>
          <a:r>
            <a:rPr lang="ru-RU" sz="1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саморегуляции</a:t>
          </a:r>
          <a:r>
            <a:rPr lang="ru-RU" sz="14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- практикум с элементами тренинга «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Психоэмоциональная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 разгрузка и 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саморегуляция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»                    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88737" y="311660"/>
        <a:ext cx="2027264" cy="1767850"/>
      </dsp:txXfrm>
    </dsp:sp>
    <dsp:sp modelId="{C280C5F1-FEFF-44AD-A6E9-C50F4EB35215}">
      <dsp:nvSpPr>
        <dsp:cNvPr id="0" name=""/>
        <dsp:cNvSpPr/>
      </dsp:nvSpPr>
      <dsp:spPr>
        <a:xfrm>
          <a:off x="5643119" y="2356038"/>
          <a:ext cx="2108080" cy="162736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Преодоление неопределенности в отношении людей                 </a:t>
          </a:r>
          <a:r>
            <a:rPr lang="ru-RU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14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педчас</a:t>
          </a:r>
          <a:r>
            <a:rPr lang="ru-RU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«Проблемы межнационального взаимодействия», «Детский билингвизм (детское двуязычие)</a:t>
          </a:r>
          <a:endParaRPr lang="ru-RU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22561" y="2435480"/>
        <a:ext cx="1949196" cy="1468484"/>
      </dsp:txXfrm>
    </dsp:sp>
    <dsp:sp modelId="{7FB33903-5028-4BB0-8ACD-C470CFBEFEC2}">
      <dsp:nvSpPr>
        <dsp:cNvPr id="0" name=""/>
        <dsp:cNvSpPr/>
      </dsp:nvSpPr>
      <dsp:spPr>
        <a:xfrm>
          <a:off x="4192219" y="4091090"/>
          <a:ext cx="2207034" cy="142535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Работа с социальными установками,  развитие пластичности поведения, работа с направленностью и личностными свойствами педагога, 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сопутствующими толерантности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– НОД с психологом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61799" y="4160670"/>
        <a:ext cx="2067874" cy="1286198"/>
      </dsp:txXfrm>
    </dsp:sp>
    <dsp:sp modelId="{E2EB6DFC-A13E-4E36-9733-7775BBE1D082}">
      <dsp:nvSpPr>
        <dsp:cNvPr id="0" name=""/>
        <dsp:cNvSpPr/>
      </dsp:nvSpPr>
      <dsp:spPr>
        <a:xfrm>
          <a:off x="1389346" y="3924231"/>
          <a:ext cx="2207016" cy="148649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Уточнение зоны профессиональной деятельности педагога и профессиональных задач</a:t>
          </a:r>
          <a:r>
            <a:rPr lang="ru-RU" sz="14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- анкетирование, тестирование, опрос, круглый стол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61911" y="3996796"/>
        <a:ext cx="2061886" cy="1341369"/>
      </dsp:txXfrm>
    </dsp:sp>
    <dsp:sp modelId="{A544C5FC-9B50-49EC-AF22-2ED96142D39E}">
      <dsp:nvSpPr>
        <dsp:cNvPr id="0" name=""/>
        <dsp:cNvSpPr/>
      </dsp:nvSpPr>
      <dsp:spPr>
        <a:xfrm>
          <a:off x="287683" y="2381145"/>
          <a:ext cx="2154841" cy="14613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Развитие умений принимать позицию оппонента и коммуникативных навыков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тренинг с педагогом-психологом «Толерантная позиция»</a:t>
          </a:r>
          <a:endParaRPr lang="ru-RU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9019" y="2452481"/>
        <a:ext cx="2012169" cy="1318653"/>
      </dsp:txXfrm>
    </dsp:sp>
    <dsp:sp modelId="{C9BA6164-82CB-44C7-BDD3-4E9C73ACAF0B}">
      <dsp:nvSpPr>
        <dsp:cNvPr id="0" name=""/>
        <dsp:cNvSpPr/>
      </dsp:nvSpPr>
      <dsp:spPr>
        <a:xfrm>
          <a:off x="521747" y="469426"/>
          <a:ext cx="2174688" cy="156822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Актуализация общечеловеческих ценностей и гуманистических идей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в отношении человека -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вебинары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, КПК,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онлайн-семинары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, самообразование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8301" y="545980"/>
        <a:ext cx="2021580" cy="14151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9CA7B-B694-4105-815E-1557D5703836}">
      <dsp:nvSpPr>
        <dsp:cNvPr id="0" name=""/>
        <dsp:cNvSpPr/>
      </dsp:nvSpPr>
      <dsp:spPr>
        <a:xfrm>
          <a:off x="0" y="620697"/>
          <a:ext cx="8892480" cy="741898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Сотрудничество детского сада с семьями воспитанников осуществляется по направлениям</a:t>
          </a:r>
          <a:endParaRPr lang="ru-RU" sz="20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620697"/>
        <a:ext cx="8892480" cy="741898"/>
      </dsp:txXfrm>
    </dsp:sp>
    <dsp:sp modelId="{0E33950D-B499-4B16-A272-7761EB6699E8}">
      <dsp:nvSpPr>
        <dsp:cNvPr id="0" name=""/>
        <dsp:cNvSpPr/>
      </dsp:nvSpPr>
      <dsp:spPr>
        <a:xfrm>
          <a:off x="4342" y="1728524"/>
          <a:ext cx="2961265" cy="43205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Изучение семьи               </a:t>
          </a:r>
          <a:r>
            <a:rPr lang="ru-RU" sz="27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 ее образовательных потребностей, семейных традиций и др. посредством анкетирования, опроса</a:t>
          </a:r>
          <a:endParaRPr lang="ru-RU" sz="27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42" y="1728524"/>
        <a:ext cx="2961265" cy="4320540"/>
      </dsp:txXfrm>
    </dsp:sp>
    <dsp:sp modelId="{01C0941D-892C-4EC3-826A-9F314EA90BC6}">
      <dsp:nvSpPr>
        <dsp:cNvPr id="0" name=""/>
        <dsp:cNvSpPr/>
      </dsp:nvSpPr>
      <dsp:spPr>
        <a:xfrm>
          <a:off x="2965607" y="1316280"/>
          <a:ext cx="2961265" cy="51450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Информирование и психолого-педагогическое просвещение родителей</a:t>
          </a:r>
          <a:r>
            <a:rPr lang="ru-RU" sz="14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официальный сайт ДОУ разделы "Родительский университет", консультационный центр "Содружество" - информационные дистанционные родительские клубы, родительские собрания и конференции, дискуссия, вечера вопросов и ответов и др.; стенды, папки-передвижки: подбор научной, педагогической и художественной литературы о национальном семейном  воспитании, организации семейного досуга, формированию толерантных установок  у детей и взрослых. 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65607" y="1316280"/>
        <a:ext cx="2961265" cy="5145028"/>
      </dsp:txXfrm>
    </dsp:sp>
    <dsp:sp modelId="{E557BB39-587D-4C0B-81AC-E252D02029A4}">
      <dsp:nvSpPr>
        <dsp:cNvPr id="0" name=""/>
        <dsp:cNvSpPr/>
      </dsp:nvSpPr>
      <dsp:spPr>
        <a:xfrm>
          <a:off x="5926872" y="1728524"/>
          <a:ext cx="2961265" cy="43205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Совместная деятельность </a:t>
          </a:r>
          <a:r>
            <a:rPr lang="ru-RU" sz="2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родителей, детей, педагогов - семейные конкурсы,  праздники, День семьи, организация совместных дел, </a:t>
          </a:r>
          <a:r>
            <a:rPr lang="ru-RU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проектная  деятельность. </a:t>
          </a:r>
          <a:endParaRPr lang="ru-RU" sz="24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26872" y="1728524"/>
        <a:ext cx="2961265" cy="4320540"/>
      </dsp:txXfrm>
    </dsp:sp>
    <dsp:sp modelId="{67678B2E-DDC0-4AFF-AC02-5F85F8A47686}">
      <dsp:nvSpPr>
        <dsp:cNvPr id="0" name=""/>
        <dsp:cNvSpPr/>
      </dsp:nvSpPr>
      <dsp:spPr>
        <a:xfrm>
          <a:off x="0" y="6049064"/>
          <a:ext cx="8892480" cy="48006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5BC76-942A-4792-970F-02DF87970BFC}">
      <dsp:nvSpPr>
        <dsp:cNvPr id="0" name=""/>
        <dsp:cNvSpPr/>
      </dsp:nvSpPr>
      <dsp:spPr>
        <a:xfrm>
          <a:off x="2836348" y="-401633"/>
          <a:ext cx="2339410" cy="225819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Способны </a:t>
          </a:r>
          <a:r>
            <a:rPr lang="ru-RU" sz="1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преодолеть барьеры раздражения (даже в том случае, если не испытывают к сверстнику симпатии),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сдерживают импульсивное действие</a:t>
          </a:r>
          <a:endParaRPr lang="ru-RU" sz="1400" b="1" i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78947" y="-70928"/>
        <a:ext cx="1654212" cy="1596783"/>
      </dsp:txXfrm>
    </dsp:sp>
    <dsp:sp modelId="{2AF2B1B5-F653-4C4B-B94C-FD0FE33B5A39}">
      <dsp:nvSpPr>
        <dsp:cNvPr id="0" name=""/>
        <dsp:cNvSpPr/>
      </dsp:nvSpPr>
      <dsp:spPr>
        <a:xfrm rot="575112">
          <a:off x="5248176" y="731490"/>
          <a:ext cx="223496" cy="449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5248644" y="815750"/>
        <a:ext cx="156447" cy="269524"/>
      </dsp:txXfrm>
    </dsp:sp>
    <dsp:sp modelId="{1C5FA2F9-ACFD-4F08-96DF-AAA0C6300245}">
      <dsp:nvSpPr>
        <dsp:cNvPr id="0" name=""/>
        <dsp:cNvSpPr/>
      </dsp:nvSpPr>
      <dsp:spPr>
        <a:xfrm>
          <a:off x="5553470" y="0"/>
          <a:ext cx="2583433" cy="241382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умеют ставить и достигать свои цели с учетом желаний сверстников, участвуют во всех видах деятельности в независимости от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нац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. принадлежности</a:t>
          </a:r>
          <a:endParaRPr lang="ru-RU" sz="16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31805" y="353497"/>
        <a:ext cx="1826763" cy="1706832"/>
      </dsp:txXfrm>
    </dsp:sp>
    <dsp:sp modelId="{B8884087-882F-494C-9FB1-03CEDDC5C6EF}">
      <dsp:nvSpPr>
        <dsp:cNvPr id="0" name=""/>
        <dsp:cNvSpPr/>
      </dsp:nvSpPr>
      <dsp:spPr>
        <a:xfrm rot="5455160">
          <a:off x="6708593" y="2397490"/>
          <a:ext cx="227770" cy="449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6743307" y="2453171"/>
        <a:ext cx="159439" cy="269524"/>
      </dsp:txXfrm>
    </dsp:sp>
    <dsp:sp modelId="{58A525DC-732E-408C-88EC-8CBE2162AE31}">
      <dsp:nvSpPr>
        <dsp:cNvPr id="0" name=""/>
        <dsp:cNvSpPr/>
      </dsp:nvSpPr>
      <dsp:spPr>
        <a:xfrm>
          <a:off x="5461072" y="2843251"/>
          <a:ext cx="2675831" cy="248534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Проявляют терпение, долгое время занимаются делом, выполняют разные роли в игре, определенные обязанности в труде, меньше реагируют болезненно на замечания</a:t>
          </a:r>
          <a:endParaRPr lang="ru-RU" sz="1400" b="1" i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52938" y="3207221"/>
        <a:ext cx="1892099" cy="1757400"/>
      </dsp:txXfrm>
    </dsp:sp>
    <dsp:sp modelId="{1CC0960E-2394-4E41-A4A9-E361242D20CC}">
      <dsp:nvSpPr>
        <dsp:cNvPr id="0" name=""/>
        <dsp:cNvSpPr/>
      </dsp:nvSpPr>
      <dsp:spPr>
        <a:xfrm rot="10136398">
          <a:off x="5289554" y="4142369"/>
          <a:ext cx="143192" cy="449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5332113" y="4228091"/>
        <a:ext cx="100234" cy="269524"/>
      </dsp:txXfrm>
    </dsp:sp>
    <dsp:sp modelId="{2A7ECBD4-FD18-4F02-9FE3-764CE3568C2B}">
      <dsp:nvSpPr>
        <dsp:cNvPr id="0" name=""/>
        <dsp:cNvSpPr/>
      </dsp:nvSpPr>
      <dsp:spPr>
        <a:xfrm>
          <a:off x="2767149" y="3439464"/>
          <a:ext cx="2482385" cy="238387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проявляют такие качества как отзывчивость, справедливость, дружелюбие. В своих поступках стали следовать положительному примеру.</a:t>
          </a:r>
          <a:endParaRPr lang="ru-RU" sz="1600" b="1" i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30686" y="3788575"/>
        <a:ext cx="1755311" cy="1685656"/>
      </dsp:txXfrm>
    </dsp:sp>
    <dsp:sp modelId="{FE5A1771-0464-44E6-97AC-A78D58C6407B}">
      <dsp:nvSpPr>
        <dsp:cNvPr id="0" name=""/>
        <dsp:cNvSpPr/>
      </dsp:nvSpPr>
      <dsp:spPr>
        <a:xfrm rot="11389437">
          <a:off x="2565360" y="4170613"/>
          <a:ext cx="158016" cy="449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2612417" y="4264499"/>
        <a:ext cx="110611" cy="269524"/>
      </dsp:txXfrm>
    </dsp:sp>
    <dsp:sp modelId="{3BEC738B-62E8-4A59-BC3F-BE45667FA704}">
      <dsp:nvSpPr>
        <dsp:cNvPr id="0" name=""/>
        <dsp:cNvSpPr/>
      </dsp:nvSpPr>
      <dsp:spPr>
        <a:xfrm>
          <a:off x="0" y="2981395"/>
          <a:ext cx="2514155" cy="2347196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Замечают и понимают эмоциональное состояние другого человека. Проявляют </a:t>
          </a:r>
          <a:r>
            <a:rPr lang="ru-RU" sz="14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эмпатию</a:t>
          </a:r>
          <a:r>
            <a:rPr lang="ru-RU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сопереживание, сочувствие, содействие</a:t>
          </a:r>
          <a:endParaRPr lang="ru-RU" sz="1400" b="1" i="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8189" y="3325134"/>
        <a:ext cx="1777777" cy="1659718"/>
      </dsp:txXfrm>
    </dsp:sp>
    <dsp:sp modelId="{0E36C3F2-A80D-48FA-AE05-8DF1821D0757}">
      <dsp:nvSpPr>
        <dsp:cNvPr id="0" name=""/>
        <dsp:cNvSpPr/>
      </dsp:nvSpPr>
      <dsp:spPr>
        <a:xfrm rot="16093336">
          <a:off x="1046230" y="2455327"/>
          <a:ext cx="330131" cy="449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1097286" y="2594665"/>
        <a:ext cx="231092" cy="269524"/>
      </dsp:txXfrm>
    </dsp:sp>
    <dsp:sp modelId="{95C96170-D767-4B30-8406-131E71DF1644}">
      <dsp:nvSpPr>
        <dsp:cNvPr id="0" name=""/>
        <dsp:cNvSpPr/>
      </dsp:nvSpPr>
      <dsp:spPr>
        <a:xfrm>
          <a:off x="0" y="0"/>
          <a:ext cx="2329481" cy="2359881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 интересом рассказывают о своей этнической принадлежности, традициях своей нации и  разных народов</a:t>
          </a:r>
          <a:endParaRPr lang="ru-RU" sz="1600" b="1" i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1145" y="345597"/>
        <a:ext cx="1647191" cy="1668687"/>
      </dsp:txXfrm>
    </dsp:sp>
    <dsp:sp modelId="{0FB6C528-3EBC-43CF-988B-CA9E2D7666D4}">
      <dsp:nvSpPr>
        <dsp:cNvPr id="0" name=""/>
        <dsp:cNvSpPr/>
      </dsp:nvSpPr>
      <dsp:spPr>
        <a:xfrm rot="21057100">
          <a:off x="2431611" y="730657"/>
          <a:ext cx="287980" cy="449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2432149" y="827292"/>
        <a:ext cx="201586" cy="269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B2566-597B-4C73-AA5C-4567F3BC0B5C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01D4D-C699-43A1-B1EB-5E084682C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549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14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3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19.jpeg"/><Relationship Id="rId5" Type="http://schemas.openxmlformats.org/officeDocument/2006/relationships/diagramColors" Target="../diagrams/colors5.xml"/><Relationship Id="rId10" Type="http://schemas.openxmlformats.org/officeDocument/2006/relationships/image" Target="../media/image18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0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euroasia-science.ru/pedagogicheskie-nauki/izuchenie-sformirovannosti-tolerantnosti-u-starshix-doshkolnikov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5&amp;v=optfYlZqs5U" TargetMode="External"/><Relationship Id="rId2" Type="http://schemas.openxmlformats.org/officeDocument/2006/relationships/hyperlink" Target="https://www.youtube.com/watch?time_continue=2&amp;v=KIP2EpFA5Z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hyperlink" Target="https://www.youtube.com/watch?time_continue=1&amp;v=sMrHy_1_F-o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3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3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-koncept.ru/2015/15070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-koncept.ru/2015/15070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0"/>
            <a:ext cx="78488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4008" lvl="0" algn="ctr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семинар</a:t>
            </a:r>
          </a:p>
          <a:p>
            <a:pPr marR="64008" lvl="0" algn="ctr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Администрации города Новочеркасска</a:t>
            </a:r>
          </a:p>
          <a:p>
            <a:pPr marR="64008" lvl="0" algn="ctr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дошкольное образовательное учреждение детский сад №9</a:t>
            </a:r>
          </a:p>
          <a:p>
            <a:pPr marR="64008" lvl="0" algn="ctr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методический ресурсный центр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4077073"/>
            <a:ext cx="3275856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algn="r">
              <a:lnSpc>
                <a:spcPct val="90000"/>
              </a:lnSpc>
              <a:defRPr/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Соломенникова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В.В.,                                                                                                                                           зам. зав. по ВМР                                                                                                                                    МБДОУ детского сада №9				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59492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R="64008" lvl="0" algn="ctr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defRPr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Новочеркасск, 2019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1484784"/>
            <a:ext cx="7128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«Система работы ДОУ                             по формированию основ толерантности дошкольника»</a:t>
            </a:r>
            <a:endParaRPr lang="ru-RU" sz="3600" b="1" dirty="0" smtClean="0"/>
          </a:p>
        </p:txBody>
      </p:sp>
      <p:pic>
        <p:nvPicPr>
          <p:cNvPr id="1026" name="Picture 2" descr="http://900igr.net/data/strany/Materiki-2.files/0012-036-Zemlja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84984"/>
            <a:ext cx="4859759" cy="236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498080" cy="4900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303455"/>
            <a:ext cx="8496944" cy="255454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родителями проводится круглый год: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по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 –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 взрослых и детей по всем основным направлениям развития ребенка. Содержание реализуется в различных видах деятельности (ФГОС ДО) посредством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деятельности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Завершается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итоговым мероприятием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(июнь)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участием семей воспитанников в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 фестивале «Многонациональный Дон-Хоровод дружбы!» в рамках сетевого взаимодействия среди детских садов г. Новочеркасска.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летний период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организуются мероприятия художественно-эстетического цикла и подвижные игры разных национальностей, проживающих на Дону и в России, с которыми дети познакомились в течение учебного года.</a:t>
            </a: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51520" y="425569"/>
            <a:ext cx="4896544" cy="378565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	способны преодолеть барьеры раздражения (даже в том случае, если не испытывают к сверстнику симпатии), сдерживают импульсивное действие;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	 умеют ставить и достигать свои цели с учетом желаний сверстников; участвуют во всех видах деятельности в независимости от национальности принадлежности;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	проявляют терпение по отношению к сверстникам, увлеченно занимаются одним делом, вне зависимости от этнической принадлежности;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	проявляют такие качества как отзывчивость, справедливость, дружелюбие,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эмпатию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сопереживание, сочувствие, содействие;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	с интересом рассказывают о своей этнической принадлежности, традициях своей нации и разных народов, проживающих в городе, области и России. 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436096" y="620688"/>
            <a:ext cx="3348880" cy="36317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между семьями воспитанников и детским садом усилилась взаимосвязь в вопросах воспитания у детей толерантных отношений;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активно участвуют в совместных мероприятиях;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проявляют терпение в общении с ребенком;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проявляют такие качества как отзывчивость, проявляют содействие;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владеют знаниями в области воспитания толерантности у детей дошкольного возраста, вступают в дискуссию по данному вопросу.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50966518"/>
              </p:ext>
            </p:extLst>
          </p:nvPr>
        </p:nvGraphicFramePr>
        <p:xfrm>
          <a:off x="-289048" y="980728"/>
          <a:ext cx="9433048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79812" y="2420888"/>
            <a:ext cx="3456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ключают в себя реализацию содержание всех основных направлений развития ребенка (ФГОС ДО), регионального компонента, задачи по воспитанию толерантности в различных видах деятельности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3717032"/>
            <a:ext cx="2808312" cy="158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ÐÑ Ð¾Ð´Ð½Ð° Ð±Ð¾Ð»ÑÑÐ°Ñ ÑÐ¿Ð¾ÑÑÐ¸Ð½Ð°Ñ ÑÐµÐ¼ÑÑ - ÐÐÐÐÐ , ÐÐÐÐÐÐÐÐ  Ð¸ Ð¸Ñ Ð´ÑÑÐ·ÑÑ!!! ÐÐµÑÑÐºÐ¸Ð¹ ÑÐ°Ð´ â9 Ñ ÐÐÐÐ ÐÐÐÐÐÐÐÐÐ!!!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445224"/>
            <a:ext cx="1998456" cy="1412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Ð³ÑÑÐ°ÑÑ Ð´ÐµÑÑÐºÐ¾Ð³Ð¾ ÑÐ°Ð´Ð° â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88640"/>
            <a:ext cx="1750063" cy="1437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Ð¿ÐµÑÐ½Ñ ÐÐ¾Ð±ÐµÐ´Ð½ÑÐ¹ Ð¼Ð°ÑÑ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52916" y="5306122"/>
            <a:ext cx="1991084" cy="1551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 descr="ÐÐ°Ð·Ð°ÑÑÑ Ð¿ÐµÑÐ½Ñ ÐÑÑÐ»Ð¾ÑÐºÐ°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39000" y="260648"/>
            <a:ext cx="1905000" cy="1503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547664" y="0"/>
            <a:ext cx="59460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Основная форма реализации содержания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проектная деятельность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586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315416"/>
            <a:ext cx="7776864" cy="1143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формы реализации содержания проекта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26141129"/>
              </p:ext>
            </p:extLst>
          </p:nvPr>
        </p:nvGraphicFramePr>
        <p:xfrm>
          <a:off x="683568" y="980728"/>
          <a:ext cx="828092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Ð±ÐµÑÐµÐ´Ð° ÐÐ½Ð¸Ð³Ð° Ð½Ð°Ñ Ð´ÑÑÐ³!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196" y="2619422"/>
            <a:ext cx="3287020" cy="2268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ÐµÑÐµÐ²Ð¾Ð¿Ð»Ð°ÑÐµÐ½Ð¸Ðµ Ð² ÐºÐ°Ð·Ð°ÑÐ°Ñ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45224"/>
            <a:ext cx="1914259" cy="1412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Ð°Ð½ÑÑÐ¸Ðµ Ð¿ÑÐ¾Ð²Ð¾Ð´Ð¸Ñ Ð²Ð¾ÑÐ¿Ð¸Ð¼ÑÐ°ÑÐµÐ»Ñ ÐÐÐÐÐ£ Ð´ÐµÑÑÐºÐ¾Ð³Ð¾ ÑÐ°Ð´Ð° â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2293064" cy="1582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Ð·Ð°Ð½ÑÑÐ¸Ðµ Ð¿ÑÐ¾Ð²Ð¾Ð´Ð¸Ñ Ð¿ÐµÐ´Ð°Ð³Ð¾Ð³-Ð¿ÑÐ¸ÑÐ¾Ð»Ð¾Ð³ ÐÐÐÐÐ£ Ð´ÐµÑÑÐºÐ¾Ð³Ð¾ ÑÐ°Ð´Ð° â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33051"/>
            <a:ext cx="1904619" cy="1314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ÐºÐ¾Ð¼Ð°Ð½Ð´Ñ ÐÐ¾Ð½Ð¸Ñ Ð¸ Ð§ÐµÐ¼Ð¿Ð¸Ð¾Ð½Ñ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4"/>
          <a:stretch/>
        </p:blipFill>
        <p:spPr bwMode="auto">
          <a:xfrm>
            <a:off x="7144787" y="476672"/>
            <a:ext cx="1999213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559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88640"/>
            <a:ext cx="8100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 активизации процесса формирования основ толерантности у воспитанников</a:t>
            </a:r>
            <a:endParaRPr lang="ru-RU" sz="28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32928372"/>
              </p:ext>
            </p:extLst>
          </p:nvPr>
        </p:nvGraphicFramePr>
        <p:xfrm>
          <a:off x="467544" y="764704"/>
          <a:ext cx="8280920" cy="49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https://dmdou4.edumsko.ru/uploads/2000/1580/section/259819/kartinki/banery_220_auto_5_8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5013176"/>
            <a:ext cx="2520280" cy="1611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Методические приёмы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активизирующие процесс формирования основ толерантности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64288" y="476672"/>
            <a:ext cx="1800200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Использование художественного слова: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стихотворений, дразнилок, пословиц и поговорок, рассказов и сказок разных национальностей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4869160"/>
            <a:ext cx="4608512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Использование наглядных пособий: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сюжетных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картинок, репродукций картин, фотографий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иллюстраций к сказкам, рисунков, схем и карт.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6237312"/>
            <a:ext cx="849694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Выход на продуктивный вид деятельности: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рисование, аппликация, лепка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4869160"/>
            <a:ext cx="388843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Вспомогательный приём: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слушание музыки, детских песен, национальной музыки разных народов.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476672"/>
            <a:ext cx="6768752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Игры и игровые упражнения, направленные на: </a:t>
            </a:r>
          </a:p>
          <a:p>
            <a:pPr marL="342900" indent="-342900"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- развитие умений невербального общения:</a:t>
            </a:r>
          </a:p>
          <a:p>
            <a:pPr marL="342900" indent="-342900"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- развитие чувства близости с другими детьми</a:t>
            </a:r>
          </a:p>
          <a:p>
            <a:pPr marL="342900" indent="-342900"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- развитие умений, направленных на распознавание чувств других людей:</a:t>
            </a:r>
          </a:p>
          <a:p>
            <a:pPr marL="342900" indent="-342900"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- гармонизацию осознания своего имени, фамилии</a:t>
            </a:r>
          </a:p>
          <a:p>
            <a:pPr marL="342900" indent="-342900"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- развитие умения соблюдать дистанцию в общении:</a:t>
            </a:r>
          </a:p>
          <a:p>
            <a:pPr marL="342900" indent="-342900"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- развитие умения понимать настроение окружающих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- регулирование своего поведения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- проявление чувства милосердия, сострадания к другим людям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3140968"/>
            <a:ext cx="4824536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Обсуждение и проигрывание ситуаций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проблемных ситуаций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направленных на практическое  применение навыков культурного поведения в игре, на занятиях, в общественных местах, на умение выражать  сопереживание и сочувствие взрослым и сверстникам.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20072" y="3140968"/>
            <a:ext cx="3744416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4.Этюды и упражнения направленные на: 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воспитание гуманных и доброжелательных отношений между детьми; на воспитание уважения к людям различных национальностей и рас.</a:t>
            </a:r>
          </a:p>
        </p:txBody>
      </p:sp>
      <p:sp>
        <p:nvSpPr>
          <p:cNvPr id="16" name="Левая фигурная скобка 15"/>
          <p:cNvSpPr/>
          <p:nvPr/>
        </p:nvSpPr>
        <p:spPr>
          <a:xfrm rot="16200000">
            <a:off x="4537667" y="1810490"/>
            <a:ext cx="246221" cy="8607424"/>
          </a:xfrm>
          <a:prstGeom prst="leftBrace">
            <a:avLst>
              <a:gd name="adj1" fmla="val 0"/>
              <a:gd name="adj2" fmla="val 5017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206" y="692696"/>
            <a:ext cx="7729794" cy="59922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</a:t>
            </a:r>
            <a:endParaRPr 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ÐÑ Ð²ÑÐµ Ð±Ð¾Ð»ÑÑÐ°Ñ Ð´ÑÑÐ¶Ð½Ð°Ñ ÑÐµÐ¼ÑÑ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230" y="2759970"/>
            <a:ext cx="1905000" cy="1484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Ð°Ñ Ð¼Ð½Ð¾Ð³Ð¾ Ð¸ ÐÐ« Ð ÐÐÐÐ«Ð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323" y="2759969"/>
            <a:ext cx="1905000" cy="1475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Ð¸Ð½ÑÐµÑÐ°ÐºÑÐ¸Ð²Ð½Ð°Ñ Ð´Ð¾ÑÐºÐ° ÐÐ°Ð·Ð°ÑÑÑ Ð¿ÐµÑÑ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4866" y="2978140"/>
            <a:ext cx="1998529" cy="1448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ÐÑÐµÐ·ÐµÐ½ÑÐ°ÑÐ¸Ñ ÐÐ°Ð·Ð°ÑÐ¸Ð¹ ÐºÑÐ°Ð¹ (Ð¸Ð½ÑÐµÑÐ°ÐºÑÐ¸Ð²Ð½Ð¾Ðµ Ð¾Ð±Ð¾ÑÑÐ´Ð¾Ð²Ð°Ð½Ð¸Ðµ Ð² Ð¼Ð¸Ð½Ð¸-Ð¼ÑÐ·ÐµÐµ ÐÐÐ£ ÐÐ¾Ð»ÑÐµÐ±Ð½ÑÐ¹ ÑÑÐ½Ð´ÑÐº) Ð²Ð¾ÑÐ¿Ð¸ÑÐ°ÑÐµÐ»Ñ ÐÐ»ÐµÐ½Ð° ÐÐ»ÐµÐºÑÐµÐµÐ²Ð½Ð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336" y="2781914"/>
            <a:ext cx="2112876" cy="1314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4"/>
          <p:cNvSpPr/>
          <p:nvPr/>
        </p:nvSpPr>
        <p:spPr>
          <a:xfrm>
            <a:off x="251520" y="1340768"/>
            <a:ext cx="8658811" cy="864096"/>
          </a:xfrm>
          <a:prstGeom prst="rect">
            <a:avLst/>
          </a:prstGeom>
          <a:solidFill>
            <a:srgbClr val="FFC0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оздан благоприятный социально-психологический климат как </a:t>
            </a:r>
            <a:r>
              <a:rPr lang="ru-RU" sz="1400" b="1" kern="1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основа формирования толерантного пространства;</a:t>
            </a:r>
            <a:r>
              <a:rPr lang="ru-RU" sz="14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каждый ребёнок, независимо от этнической принадлежности, чувствует себя комфортно, защищёно, и способен к открытому взаимодействию с окружающим миром.</a:t>
            </a:r>
            <a:endParaRPr lang="ru-RU" sz="1400" b="1" i="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0"/>
            <a:ext cx="7956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Условия, необходимые для формирования основ </a:t>
            </a:r>
            <a:endParaRPr lang="ru-RU" sz="2000" b="1" dirty="0" smtClean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толерантности  у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воспитанников в ДОУ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185" y="4879214"/>
            <a:ext cx="3986416" cy="181588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Перспектива: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информационного стенда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разные – мы вместе!» (холл детского сада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консультации по воспитанию толерантности у детей дошкольного возраста, фоторепортажи о участии детей и взрослых в мероприятиях на различном уровне,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цитаты и высказывания об искусстве жить в мире непохожих на тебя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 и др. информация.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55" y="2347304"/>
            <a:ext cx="40437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Приобретение интерактивного оборудования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8757" y="4211518"/>
            <a:ext cx="32515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мини-музей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 «Казачий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край» «Волшебный сундук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--презентации, видеофильмы о традициях донских казаков и т.д.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219" y="4772545"/>
            <a:ext cx="12756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комната сказок </a:t>
            </a:r>
          </a:p>
          <a:p>
            <a:pPr lvl="0"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Казачья печь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-- презентации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видеофильмы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национальностях, проживающих на Дону, о дружбе народов и т.д.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0680" y="4288530"/>
            <a:ext cx="371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Творческий конкурс среди педагогов и родителей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«Страна в миниатюре»)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763688" cy="1497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08854" y="5547915"/>
            <a:ext cx="1594094" cy="1147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4427985" y="2373047"/>
            <a:ext cx="45771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Коллекция кукол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костюмах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812985" y="5042515"/>
            <a:ext cx="2820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Галерея детско-родительского творчества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44104" y="5547915"/>
            <a:ext cx="1576882" cy="1147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528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068960"/>
            <a:ext cx="7498080" cy="41805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b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педагогами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58893425"/>
              </p:ext>
            </p:extLst>
          </p:nvPr>
        </p:nvGraphicFramePr>
        <p:xfrm>
          <a:off x="899592" y="1196752"/>
          <a:ext cx="824440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16584" y="3933056"/>
            <a:ext cx="1440160" cy="1003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кругленный прямоугольник 4"/>
          <p:cNvSpPr/>
          <p:nvPr/>
        </p:nvSpPr>
        <p:spPr>
          <a:xfrm>
            <a:off x="1205716" y="227317"/>
            <a:ext cx="7668673" cy="20460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100" b="1" i="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09292" y="74373"/>
            <a:ext cx="525658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соответствующая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целям и задачам толерантного воспитания подготовка педагогов ДОУ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(разные формы ПК)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67658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Условия, необходимые для формирования основ толерантности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воспитанников в ДОУ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46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095791789"/>
              </p:ext>
            </p:extLst>
          </p:nvPr>
        </p:nvGraphicFramePr>
        <p:xfrm>
          <a:off x="251520" y="0"/>
          <a:ext cx="889248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87624" y="0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Условия, необходимые для формирования основ толерантности                             у воспитанников в ДОУ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8388424" cy="43204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Условия, необходимые для формирования основ толерантности                             у воспитанников в ДОУ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31032" y="1628800"/>
            <a:ext cx="8712968" cy="4923928"/>
            <a:chOff x="251721" y="0"/>
            <a:chExt cx="7957181" cy="2222299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32056" y="0"/>
              <a:ext cx="7776846" cy="2222299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251721" y="59261"/>
              <a:ext cx="7848697" cy="20545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Личностно ориентированные технологии - </a:t>
              </a:r>
              <a:r>
                <a:rPr lang="ru-RU" b="1" kern="1200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диалог, дискуссия, сотрудничество.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r>
                <a:rPr lang="ru-RU" b="1" kern="12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диалоге </a:t>
              </a:r>
              <a:r>
                <a:rPr lang="ru-RU" b="1" kern="1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проявляется индивидуальность и постигается  своеобразие другого человека, так как именно диалоговое взаимодействие подразумевает равенство позиций в общении.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Главная цель </a:t>
              </a:r>
              <a:r>
                <a:rPr lang="ru-RU" b="1" kern="12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дискуссии</a:t>
              </a:r>
              <a:r>
                <a:rPr lang="ru-RU" b="1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kern="1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– развитие коммуникативной и дискуссионной культуры в процессе поиска истины. Умело организованная дискуссия является важнейшей методической формой </a:t>
              </a:r>
              <a:r>
                <a:rPr lang="ru-RU" b="1" kern="12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развития толерантности</a:t>
              </a:r>
              <a:r>
                <a:rPr lang="ru-RU" i="1" kern="1200" dirty="0" smtClean="0">
                  <a:solidFill>
                    <a:srgbClr val="C00000"/>
                  </a:solidFill>
                </a:rPr>
                <a:t>.</a:t>
              </a:r>
              <a:endParaRPr lang="ru-RU" kern="1200" dirty="0" smtClean="0">
                <a:solidFill>
                  <a:srgbClr val="C00000"/>
                </a:solidFill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Технология сотрудничества </a:t>
              </a:r>
              <a:r>
                <a:rPr lang="ru-RU" b="1" kern="1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-подразумевает совместное определение целей деятельности, совместное планирование, распределение сил и средств на основе возможностей каждого. Педагогика сотрудничества предусматривает организацию деловых контактов, совместную постановку задач и  анализа процесса их решения. Данный стиль взаимодействия в педагогическом процессе связан с </a:t>
              </a:r>
              <a:r>
                <a:rPr lang="ru-RU" b="1" kern="12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гуманизацией</a:t>
              </a:r>
              <a:r>
                <a:rPr lang="ru-RU" b="1" kern="1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и демократизацией общества, активизацией инициативы и творчества людей, более полным раскрытием личностного потенциала каждого человека, что в полной мере способствует </a:t>
              </a:r>
              <a:r>
                <a:rPr lang="ru-RU" b="1" kern="12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формированию толерантности</a:t>
              </a:r>
              <a:r>
                <a:rPr lang="ru-RU" sz="1100" b="1" kern="12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1100" b="1" i="0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74" name="Picture 2" descr="http://www.mammamuntetiem.lv/upload/articles/2015100110414392641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5" y="274340"/>
            <a:ext cx="2033724" cy="1354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71192" y="980728"/>
            <a:ext cx="727280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Применение в работе с детьми и родителями педагогических технологий, ориентированных на развитие толерантности                                                                                                                                                        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076056" y="620688"/>
            <a:ext cx="0" cy="43204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763688" y="6165304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Белова С. В. 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Личностно-ориентированные технологии. Технология диалогового обучения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 – основа профессии педагога: Учебно-методическое пособие. М.: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АПКиПРО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2002.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116632"/>
            <a:ext cx="7560840" cy="129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Bef>
                <a:spcPts val="1050"/>
              </a:spcBef>
              <a:spcAft>
                <a:spcPts val="0"/>
              </a:spcAft>
            </a:pPr>
            <a:r>
              <a:rPr lang="ru-RU" sz="2050" b="1" kern="1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СФОРМИРОВАННОСТИ ТОЛЕРАНТНОСТИ </a:t>
            </a:r>
            <a:r>
              <a:rPr lang="ru-RU" sz="2050" b="1" kern="18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У </a:t>
            </a:r>
            <a:r>
              <a:rPr lang="ru-RU" sz="2050" b="1" kern="1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СТАРШИХ ДОШКОЛЬНИКОВ </a:t>
            </a:r>
            <a:endParaRPr lang="ru-RU" sz="2050" b="1" kern="1800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  <a:spcBef>
                <a:spcPts val="1050"/>
              </a:spcBef>
              <a:spcAft>
                <a:spcPts val="0"/>
              </a:spcAft>
            </a:pPr>
            <a:r>
              <a:rPr lang="ru-RU" sz="1200" b="1" u="sng" kern="1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ru-RU" sz="1200" b="1" u="sng" kern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://euroasia-science.ru/pedagogicheskie-nauki/izuchenie-sformirovannosti-tolerantnosti-u-starshix-doshkolnikov/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340768"/>
            <a:ext cx="7704856" cy="5960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формирования толерантности у детей дошкольного возраста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используют:</a:t>
            </a:r>
          </a:p>
          <a:p>
            <a:pPr marL="342900" indent="-342900" algn="just" fontAlgn="base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игровые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тестовые упражнения «Сказка», целью которых является наблюдение за спонтанно возникающими эмоциональными явлениями (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К.Тейлор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342900" indent="-342900" algn="just" fontAlgn="base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игровой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 «Секрет» (Я.Л. Коломенский), позволяющий вычислить уровень благополучия взаимоотношений в детском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коллективе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методика «Уровень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нравственной воспитанности детей дошкольного возраста (адаптированный вариант методики определения уровня нравственной воспитанности по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Рылеевой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»);</a:t>
            </a:r>
          </a:p>
          <a:p>
            <a:pPr marL="342900" indent="-342900" algn="just" fontAlgn="base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«Методика изучения толерантности детей» (Доминик Де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Сент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Марс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Данная методика представляет собой три серии по восемь незаконченных предложений. Каждая серия вопросов раскрывает одну из сторон жизни ребенка:</a:t>
            </a:r>
          </a:p>
          <a:p>
            <a:pPr marL="342900" indent="-342900" algn="just" fontAlgn="base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первая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серия – «Толерантность в кругу друзей;</a:t>
            </a:r>
          </a:p>
          <a:p>
            <a:pPr marL="342900" indent="-342900" algn="just" fontAlgn="base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вторая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серия – «Толерантность и окружающий мир»;</a:t>
            </a:r>
          </a:p>
          <a:p>
            <a:pPr marL="342900" indent="-342900" algn="just" fontAlgn="base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третья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серия – «Толерантность у себя дома».</a:t>
            </a:r>
          </a:p>
          <a:p>
            <a:pPr marL="342900" indent="-342900" algn="just" fontAlgn="base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s://zab.ru/image/960x639/news_psihologfotouaua.inf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085184"/>
            <a:ext cx="2592288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564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дошкольного образования. Утвержден приказом Министерства образования и науки Российской Федерации                  от 17 октября 2013 г.   № 1155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340768"/>
            <a:ext cx="7776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Раздел I. Общие требования </a:t>
            </a:r>
          </a:p>
          <a:p>
            <a:pPr lvl="0"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п.1.4. «Основные принципы дошкольного образования</a:t>
            </a:r>
          </a:p>
          <a:p>
            <a:pPr lvl="0" algn="just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«приобщение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детей к социокультурным нормам, традициям семьи, общества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государства»;</a:t>
            </a:r>
          </a:p>
          <a:p>
            <a:pPr lvl="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«учет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этнокультурной ситуации развития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детей».</a:t>
            </a:r>
          </a:p>
          <a:p>
            <a:pPr lvl="0" algn="just"/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Раздел IV. Требования к результатам освоения основной образовательной программы дошкольного образования </a:t>
            </a:r>
          </a:p>
          <a:p>
            <a:pPr lvl="0"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п.4.6. Целевые ориентиры на этапе завершения дошкольного образования</a:t>
            </a:r>
          </a:p>
          <a:p>
            <a:pPr lvl="0" algn="just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обладать установкой положительного отношения к другим людям и самому себе, чувством собственного достоинства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»; 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способен учитывать интересы других и старается разрешить конфликты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kirovipk.ru/sites/default/files/novost/222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440160" cy="1209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45724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498080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День Толерантности в детском саду                                                        для детей старшего дошкольного возраста</a:t>
            </a:r>
            <a:endParaRPr lang="ru-RU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187624" y="332656"/>
            <a:ext cx="7704856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тематические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теме «Мы разные – мы вместе»;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рассматривание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альбомов,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репродукций картин, иллюстраций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разных странах и их жителях;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просмотр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видеороликов  «О толерантности»,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мульт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сериала «Мы живем в России»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видеоэнциклопедия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нашей страны)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https://www.youtube.com/watch?time_continue=2&amp;v=KIP2EpFA5Z0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часть 1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https://www.youtube.com/watch?time_continue=5&amp;v=optfYlZqs5U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часть 2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https://www.youtube.com/watch?time_continue=1&amp;v=sMrHy_1_F-o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часть 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подвижные игры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разных национальностей, проживающих на Дону и                в России;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изобразительную деятельность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(лепка, рисование, аппликация) «Подарок другу»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наполнение пространства групп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«толерантной»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атрибутикой (рисунки детей и взрослых, плакаты и др.).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9" name="Picture 3" descr="http://www.xn-----6kccbwybdaa5d6a1a8df1e.xn--p1ai/image/130855/narodyi-rossii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01089" y="3149442"/>
            <a:ext cx="3528392" cy="1984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1" name="Picture 5" descr="https://istihi.ru/content/images/essence/custom_poem/2/0/20443/60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2946" y="3059931"/>
            <a:ext cx="3751739" cy="2110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9145016" cy="5486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работы с детьми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36530073"/>
              </p:ext>
            </p:extLst>
          </p:nvPr>
        </p:nvGraphicFramePr>
        <p:xfrm>
          <a:off x="611560" y="836712"/>
          <a:ext cx="813690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78" name="Picture 2" descr="https://sch44.edusev.ru/uploads/1000/777/section/35208/world_friends_crop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2852936"/>
            <a:ext cx="2301975" cy="1491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9145016" cy="5486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работы с родителями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20449577"/>
              </p:ext>
            </p:extLst>
          </p:nvPr>
        </p:nvGraphicFramePr>
        <p:xfrm>
          <a:off x="611560" y="1196752"/>
          <a:ext cx="820891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78" name="Picture 2" descr="https://sch44.edusev.ru/uploads/1000/777/section/35208/world_friends_crop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3068960"/>
            <a:ext cx="2301975" cy="1491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Муниципальное бюджетное образовательное учреждение &quot;Средняя общеобразовательная школа 6 им.И.Н.Ульянова&quot; - Официальный сайт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5"/>
              </a:clrFrom>
              <a:clrTo>
                <a:srgbClr val="FFF7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8" t="18924" r="20651" b="6078"/>
          <a:stretch>
            <a:fillRect/>
          </a:stretch>
        </p:blipFill>
        <p:spPr bwMode="auto">
          <a:xfrm>
            <a:off x="7236296" y="332656"/>
            <a:ext cx="1728192" cy="164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02780" y="260648"/>
            <a:ext cx="56541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Перспективы работы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разработки проектов по темам: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259632" y="1397000"/>
          <a:ext cx="7416824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Научная и методическая литература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15616" y="610136"/>
            <a:ext cx="7848872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1.Александрова, З.В. Планета толерантности / методические разработки //сборник по материалам Всероссийского образовательного форума «Селигер - 2009». – М., 2010. – с. 97-115.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Асмолов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А.Г. На пути к толерантному сознанию/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А.Г.Асмолов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- М., 2000. С.7.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3.Вульфов Б.З.,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Галяпина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В.Н., Гуров, В.Н., Формирование толерантной личности в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полиэтнической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образовательной среде / Гуров В.Н., Вульфов Б.З.,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Галяпина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В.Н. – Москва: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общ. России, 2004.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4.Гершунский, Б.С. Толерантность в системе ценностно-целевых приоритетов образования/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Б.С.Гершунский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// Педагогика. 2002. №7, с. 33-37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Макарова Т.В., Ларионова Г.Ф. Толерантность и правовая культура дошкольников. Методические рекомендации -М.: ТЦ Сфера, 2008. 80 с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Моторина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Н.А.,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Кайгородова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А.В. Формирование толерантности дошкольников как педагогическая проблема // В сборнике: Дошкольное образование в современном изменяющемся мире: теория и практика III Международная научно-практическая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конферения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сборник статей. Под редакцией А.И.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Улзытуевой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2015. С. 116-119.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.Николаева, Л.В.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Этнопедагогические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основы воспитания детей дошкольного возраста учебное пособие / Л.В. Николаева. – Якутск: Издательский дом СВФУ, 2013, С. 164.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Николаева М.А. Становление толерантности в условиях модернизации образования // Воспитание толерантности: взаимодействие различий: Сб. науч. И метод. Тр. Под ред. Н.К. Сергеева, Н.М.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Борытко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др. – Волгоград: Изд-во ВГИПК РО, 2004.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.Орлова М. Формирование толерантности у дошкольников// Дошкольное воспитание. — 2003. -№11. -С. 51.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131671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altay/474904/2a0000015d21a3df26c5baf7450ccdbea44b/XXL"/>
          <p:cNvPicPr>
            <a:picLocks noChangeAspect="1" noChangeArrowheads="1"/>
          </p:cNvPicPr>
          <p:nvPr/>
        </p:nvPicPr>
        <p:blipFill>
          <a:blip r:embed="rId2" cstate="print"/>
          <a:srcRect b="31125"/>
          <a:stretch>
            <a:fillRect/>
          </a:stretch>
        </p:blipFill>
        <p:spPr bwMode="auto">
          <a:xfrm>
            <a:off x="251520" y="0"/>
            <a:ext cx="8811358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89965"/>
            <a:ext cx="885018" cy="84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2" descr="1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240">
            <a:off x="3533695" y="471893"/>
            <a:ext cx="1934885" cy="102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5085184"/>
            <a:ext cx="6511092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5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44219 -0.106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00" y="-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776864" cy="9087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Предпосылки и условия формирования толерантности в раннем детстве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9024" y="1052736"/>
          <a:ext cx="8605464" cy="5669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04864"/>
                <a:gridCol w="5400600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Предпосылки формирования</a:t>
                      </a:r>
                    </a:p>
                    <a:p>
                      <a:pPr algn="ctr"/>
                      <a:r>
                        <a:rPr kumimoji="0"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толерантности</a:t>
                      </a: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Психолого</a:t>
                      </a:r>
                      <a:r>
                        <a:rPr kumimoji="0"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20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педагогические  условия </a:t>
                      </a:r>
                    </a:p>
                    <a:p>
                      <a:pPr algn="ctr"/>
                      <a:r>
                        <a:rPr kumimoji="0"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формирования толерантности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2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Эмоциональная привязанность к</a:t>
                      </a:r>
                      <a:r>
                        <a:rPr kumimoji="0" lang="ru-RU" sz="20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значимому взрослому;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2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высокая потребность в безопасности и эмоциональной близости со взрослым;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2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эталонного образа другого человека;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2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элементов общения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2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чаще брать ребенка на руки, кормить по требованию, больше улыбаться и общаться;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2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вырабатывать сочувствие к другим совместно со стойкостью к собственным неприятностям;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2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своевременно вводить запреты;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2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формировать умение отдавать;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2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формировать отношение к красоте как ценности;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2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воспитывать культуру оценки, которая позволяет признавать и ценить разнообразие в любых его проявлениях;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2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расширять круг общения и границы освоения окружающего мира</a:t>
                      </a:r>
                      <a:endParaRPr kumimoji="0" lang="ru-RU" sz="2000" b="1" i="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652924" y="616332"/>
            <a:ext cx="247561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2"/>
              </a:rPr>
              <a:t>https://e-koncept.ru/2015/15070.htm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516216" y="49649"/>
            <a:ext cx="2815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научно-методический электронный журнал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«Концепт»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2015г.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548680"/>
            <a:ext cx="7848872" cy="460851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младенческом возрасте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ребенок приобщается к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народной культуре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Воспринимаемая ребенком через материнский фольклор (колыбельные песни,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пестушки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прибаутки, плясовые песенки), народная культура закладывает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фундамент межличностных отношений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доносит в приемлемой форме нормы и правила социального общежития, стимулирует проявление начальных социальных эмоций. 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В это время малыш не понимает смыслового значения транслируемых ему форм народной культуры, но испытывает огромное удовольствие и восторг от совместного проигрывания со взрослыми «Сороки-вороны», «Козы рогатой», от восприятия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ладушек,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пестушек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Эмоциональный позитивный отклик ребенка на яркие образы народной культуры является той основой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которая впоследствии сможет конкурировать с самой объемной информацией об окружающем мире.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0573" y="5445224"/>
            <a:ext cx="7848872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трем годам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 дать ребенку эмоциональный опыт общения с игрушкой.   Игры с куклой неотъемлемая часть духовной и материальной культуры народа. С ее помощью ребенок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приобщается к социально-культурному опыту нации.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s015.radikal.ru/i331/1010/93/b34b559f7c8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1166525" cy="1566084"/>
          </a:xfrm>
          <a:prstGeom prst="rect">
            <a:avLst/>
          </a:prstGeom>
          <a:noFill/>
        </p:spPr>
      </p:pic>
      <p:pic>
        <p:nvPicPr>
          <p:cNvPr id="2054" name="Picture 6" descr="https://img3.stockfresh.com/files/a/ayelet_keshet/m/94/2140570_stock-photo-girl-and-dol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05064"/>
            <a:ext cx="1367136" cy="155544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22367" y="-6297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толерантности 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раннем детстве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403"/>
            <a:ext cx="7776864" cy="9087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Предпосылки и условия формирования толерантности в дошкольном возрасте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973329"/>
          <a:ext cx="8605464" cy="588467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00400"/>
                <a:gridCol w="5005064"/>
              </a:tblGrid>
              <a:tr h="1160271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Предпосылки формирования</a:t>
                      </a:r>
                    </a:p>
                    <a:p>
                      <a:pPr algn="ctr"/>
                      <a:r>
                        <a:rPr kumimoji="0"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толерантности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Психолого</a:t>
                      </a:r>
                      <a:r>
                        <a:rPr kumimoji="0"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20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педагогические  условия </a:t>
                      </a:r>
                    </a:p>
                    <a:p>
                      <a:pPr algn="ctr"/>
                      <a:r>
                        <a:rPr kumimoji="0"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формирования толерантности</a:t>
                      </a:r>
                    </a:p>
                  </a:txBody>
                  <a:tcPr/>
                </a:tc>
              </a:tr>
              <a:tr h="4312337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kumimoji="0" lang="ru-RU" sz="1600" b="1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</a:t>
                      </a:r>
                    </a:p>
                    <a:p>
                      <a:pPr algn="just">
                        <a:buFont typeface="Arial" pitchFamily="34" charset="0"/>
                        <a:buNone/>
                      </a:pPr>
                      <a:r>
                        <a:rPr kumimoji="0" lang="ru-RU" sz="1600" b="1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целостной картины </a:t>
                      </a:r>
                      <a:r>
                        <a:rPr kumimoji="0" lang="ru-RU" sz="1600" b="1" i="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мира;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kumimoji="0" lang="ru-RU" sz="1600" b="1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расширение и углубление социальных контактов;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kumimoji="0" lang="ru-RU" sz="1600" b="1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сензитивный</a:t>
                      </a:r>
                      <a:r>
                        <a:rPr kumimoji="0" lang="ru-RU" sz="1600" b="1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период для                   формирования нравственных представлений и 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kumimoji="0" lang="ru-RU" sz="1600" b="1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воспитания нравственных качеств;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kumimoji="0" lang="ru-RU" sz="1600" b="1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интенсивное развитие психических 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kumimoji="0" lang="ru-RU" sz="1600" b="1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функций;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kumimoji="0" lang="ru-RU" sz="1600" b="1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высокая познавательная активность;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kumimoji="0" lang="ru-RU" sz="1600" b="1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гендерная</a:t>
                      </a:r>
                      <a:r>
                        <a:rPr kumimoji="0" lang="ru-RU" sz="1600" b="1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идентификация;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kumimoji="0" lang="ru-RU" sz="1600" b="1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осознанности поведения собственного и других людей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1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Расширение опыта общения ребенка со взрослыми и сверстниками;</a:t>
                      </a:r>
                    </a:p>
                    <a:p>
                      <a:r>
                        <a:rPr kumimoji="0" lang="ru-RU" sz="1600" b="1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толерантного пространства дошкольного учреждения;</a:t>
                      </a:r>
                    </a:p>
                    <a:p>
                      <a:r>
                        <a:rPr kumimoji="0" lang="ru-RU" sz="1600" b="1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соответствующая целям и задачам толерантного воспитания подготовка педагога ДОУ;</a:t>
                      </a:r>
                    </a:p>
                    <a:p>
                      <a:r>
                        <a:rPr kumimoji="0" lang="ru-RU" sz="1600" b="1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применение в работе с детьми педагогических технологий, ориентированных на развитие коммуникативных </a:t>
                      </a:r>
                      <a:r>
                        <a:rPr kumimoji="0" lang="ru-RU" sz="1600" b="1" i="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умений, навыков сотрудничества и конструктивного поведения в конфликтных ситуациях, </a:t>
                      </a:r>
                      <a:r>
                        <a:rPr kumimoji="0" lang="ru-RU" sz="1600" b="1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эмпатии</a:t>
                      </a:r>
                      <a:r>
                        <a:rPr kumimoji="0" lang="ru-RU" sz="1600" b="1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r>
                        <a:rPr kumimoji="0" lang="ru-RU" sz="1600" b="1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сотрудничество педагогов и родителей в </a:t>
                      </a:r>
                      <a:r>
                        <a:rPr kumimoji="0" lang="ru-RU" sz="1600" b="1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воспи-тании</a:t>
                      </a:r>
                      <a:r>
                        <a:rPr kumimoji="0" lang="ru-RU" sz="1600" b="1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толерантности;</a:t>
                      </a:r>
                    </a:p>
                    <a:p>
                      <a:r>
                        <a:rPr kumimoji="0" lang="ru-RU" sz="1600" b="1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</a:t>
                      </a:r>
                      <a:r>
                        <a:rPr kumimoji="0" lang="ru-RU" sz="1600" b="1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гендерной</a:t>
                      </a:r>
                      <a:r>
                        <a:rPr kumimoji="0" lang="ru-RU" sz="1600" b="1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толерантности;</a:t>
                      </a:r>
                    </a:p>
                    <a:p>
                      <a:r>
                        <a:rPr kumimoji="0" lang="ru-RU" sz="1600" b="1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позитивной этнической идентичности;</a:t>
                      </a:r>
                    </a:p>
                    <a:p>
                      <a:r>
                        <a:rPr kumimoji="0" lang="ru-RU" sz="1600" b="1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знакомство с культурами разных народов (фольклор, игры и т.д.)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kumimoji="0" lang="ru-RU" sz="1600" b="1" i="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300192" y="-17403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научно-методический </a:t>
            </a:r>
            <a:endParaRPr lang="ru-RU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«Концепт» </a:t>
            </a:r>
            <a:endParaRPr lang="ru-RU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2015г.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68386" y="490428"/>
            <a:ext cx="24756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  <a:hlinkClick r:id="rId2"/>
              </a:rPr>
              <a:t>https://e-koncept.ru/2015/15070.htm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498080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Психолого-педагогические  условия формирования толерантности в 2 младшей группе (3-4 года)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19491885"/>
              </p:ext>
            </p:extLst>
          </p:nvPr>
        </p:nvGraphicFramePr>
        <p:xfrm>
          <a:off x="575048" y="1412776"/>
          <a:ext cx="8568952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 descr="https://3.bp.blogspot.com/-y09YRGr6X1I/Uo5eu045AcI/AAAAAAAAPqc/SFpIGhZPKJM/s1600/kids203+-+%D0%BA%D0%BE%D0%BF%D0%B8%D1%8F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4695346"/>
            <a:ext cx="1512168" cy="2162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68088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Психолого-педагогические  условия формирования толерантности в средней группе (4-5 лет)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65170770"/>
              </p:ext>
            </p:extLst>
          </p:nvPr>
        </p:nvGraphicFramePr>
        <p:xfrm>
          <a:off x="0" y="620688"/>
          <a:ext cx="9144000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530" name="Picture 2" descr="https://ds04.infourok.ru/uploads/ex/0f2f/0000845e-da4254b2/hello_html_50641d8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2852936"/>
            <a:ext cx="1575892" cy="1575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808800" cy="49006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Психолого-педагогические  условия формирования толерантности в старшем дошкольном возрасте (5-7 лет)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61463240"/>
              </p:ext>
            </p:extLst>
          </p:nvPr>
        </p:nvGraphicFramePr>
        <p:xfrm>
          <a:off x="0" y="620688"/>
          <a:ext cx="9144000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4" name="AutoShape 2" descr="https://www.memobed.com/assets/spree/frontend/children_charity-5bb5945e4eeee8ede31681de8c1e9d26844f3af0c77f92a40cefa4ffda622e7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6" name="Picture 4" descr="http://www.playcast.ru/uploads/2017/05/30/2270847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0"/>
            <a:ext cx="1684418" cy="908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2636912"/>
            <a:ext cx="764841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формирование основ толерантной культуры у детей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Задачи: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положительный опыт общения в многонациональной социальной среде;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развивать детские представления о культурном многообразии народов; чувство этнической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принадлежности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способствовать творческим проявлениям детей в изобразительной, музыкальной, двигательной и др.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деятельностях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воспитывать интерес к родной национальной культуре, желание узнать о культуре других народов;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воспитывать любовь к своему Отечеству.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90" y="188640"/>
            <a:ext cx="1368152" cy="129589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87624" y="0"/>
            <a:ext cx="79563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Основная образовательная программа дошкольного образования                          МБДОУ детского сада №9                                                                                                      </a:t>
            </a:r>
            <a:endParaRPr lang="ru-RU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разделе Программы «Часть, формируемая участниками образовательных отношений» в подразделе «Региональный компонент» представлена </a:t>
            </a:r>
            <a:endParaRPr lang="ru-RU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ДОУ                                                                                                          по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формированию основ толерантности дошкольника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9111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2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A3171E"/>
      </a:accent6>
      <a:hlink>
        <a:srgbClr val="FF8119"/>
      </a:hlink>
      <a:folHlink>
        <a:srgbClr val="44B9E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2533</TotalTime>
  <Words>2975</Words>
  <Application>Microsoft Office PowerPoint</Application>
  <PresentationFormat>Экран (4:3)</PresentationFormat>
  <Paragraphs>264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Презентация PowerPoint</vt:lpstr>
      <vt:lpstr>Федеральный государственный образовательный стандарт дошкольного образования. Утвержден приказом Министерства образования и науки Российской Федерации                  от 17 октября 2013 г.   № 1155</vt:lpstr>
      <vt:lpstr>Предпосылки и условия формирования толерантности в раннем детстве</vt:lpstr>
      <vt:lpstr>Презентация PowerPoint</vt:lpstr>
      <vt:lpstr>Предпосылки и условия формирования толерантности в дошкольном возрасте</vt:lpstr>
      <vt:lpstr>Психолого-педагогические  условия формирования толерантности в 2 младшей группе (3-4 года)</vt:lpstr>
      <vt:lpstr>Психолого-педагогические  условия формирования толерантности в средней группе (4-5 лет)</vt:lpstr>
      <vt:lpstr>Психолого-педагогические  условия формирования толерантности в старшем дошкольном возрасте (5-7 лет)</vt:lpstr>
      <vt:lpstr>Презентация PowerPoint</vt:lpstr>
      <vt:lpstr>Предполагаемый результат:</vt:lpstr>
      <vt:lpstr>Презентация PowerPoint</vt:lpstr>
      <vt:lpstr>Организационные формы реализации содержания проекта</vt:lpstr>
      <vt:lpstr>Презентация PowerPoint</vt:lpstr>
      <vt:lpstr>Презентация PowerPoint</vt:lpstr>
      <vt:lpstr>Развивающая предметно-пространственная среда</vt:lpstr>
      <vt:lpstr>Работа  с педагогами</vt:lpstr>
      <vt:lpstr>Презентация PowerPoint</vt:lpstr>
      <vt:lpstr>Условия, необходимые для формирования основ толерантности                             у воспитанников в ДОУ </vt:lpstr>
      <vt:lpstr>Презентация PowerPoint</vt:lpstr>
      <vt:lpstr> День Толерантности в детском саду                                                        для детей старшего дошкольного возраста</vt:lpstr>
      <vt:lpstr>Результаты работы с детьми</vt:lpstr>
      <vt:lpstr>Результаты работы с родителями</vt:lpstr>
      <vt:lpstr>Презентация PowerPoint</vt:lpstr>
      <vt:lpstr>Научная и методическая литература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PC</cp:lastModifiedBy>
  <cp:revision>231</cp:revision>
  <dcterms:created xsi:type="dcterms:W3CDTF">2018-11-06T15:51:26Z</dcterms:created>
  <dcterms:modified xsi:type="dcterms:W3CDTF">2019-11-14T09:35:53Z</dcterms:modified>
</cp:coreProperties>
</file>