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56" r:id="rId3"/>
    <p:sldId id="268" r:id="rId4"/>
    <p:sldId id="267" r:id="rId5"/>
    <p:sldId id="260" r:id="rId6"/>
    <p:sldId id="261" r:id="rId7"/>
    <p:sldId id="257" r:id="rId8"/>
    <p:sldId id="258" r:id="rId9"/>
    <p:sldId id="263" r:id="rId10"/>
    <p:sldId id="262" r:id="rId11"/>
    <p:sldId id="269" r:id="rId12"/>
    <p:sldId id="265" r:id="rId13"/>
    <p:sldId id="273" r:id="rId14"/>
    <p:sldId id="266" r:id="rId15"/>
    <p:sldId id="274" r:id="rId16"/>
    <p:sldId id="259" r:id="rId17"/>
    <p:sldId id="264" r:id="rId18"/>
    <p:sldId id="271" r:id="rId19"/>
    <p:sldId id="272" r:id="rId20"/>
    <p:sldId id="270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6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ADD58-E717-46E5-99F1-601389C7B5FD}" type="datetimeFigureOut">
              <a:rPr lang="ru-RU" smtClean="0"/>
              <a:t>18.12.2016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27D13-8091-4310-B5E5-B23A26EB4E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ADD58-E717-46E5-99F1-601389C7B5FD}" type="datetimeFigureOut">
              <a:rPr lang="ru-RU" smtClean="0"/>
              <a:t>18.12.2016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27D13-8091-4310-B5E5-B23A26EB4E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ADD58-E717-46E5-99F1-601389C7B5FD}" type="datetimeFigureOut">
              <a:rPr lang="ru-RU" smtClean="0"/>
              <a:t>18.12.2016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27D13-8091-4310-B5E5-B23A26EB4E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ADD58-E717-46E5-99F1-601389C7B5FD}" type="datetimeFigureOut">
              <a:rPr lang="ru-RU" smtClean="0"/>
              <a:t>18.12.2016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27D13-8091-4310-B5E5-B23A26EB4E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ADD58-E717-46E5-99F1-601389C7B5FD}" type="datetimeFigureOut">
              <a:rPr lang="ru-RU" smtClean="0"/>
              <a:t>18.12.2016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27D13-8091-4310-B5E5-B23A26EB4E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ADD58-E717-46E5-99F1-601389C7B5FD}" type="datetimeFigureOut">
              <a:rPr lang="ru-RU" smtClean="0"/>
              <a:t>18.12.2016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27D13-8091-4310-B5E5-B23A26EB4E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ADD58-E717-46E5-99F1-601389C7B5FD}" type="datetimeFigureOut">
              <a:rPr lang="ru-RU" smtClean="0"/>
              <a:t>18.12.2016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27D13-8091-4310-B5E5-B23A26EB4E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ADD58-E717-46E5-99F1-601389C7B5FD}" type="datetimeFigureOut">
              <a:rPr lang="ru-RU" smtClean="0"/>
              <a:t>18.12.2016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27D13-8091-4310-B5E5-B23A26EB4E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ADD58-E717-46E5-99F1-601389C7B5FD}" type="datetimeFigureOut">
              <a:rPr lang="ru-RU" smtClean="0"/>
              <a:t>18.12.2016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27D13-8091-4310-B5E5-B23A26EB4E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ADD58-E717-46E5-99F1-601389C7B5FD}" type="datetimeFigureOut">
              <a:rPr lang="ru-RU" smtClean="0"/>
              <a:t>18.12.2016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27D13-8091-4310-B5E5-B23A26EB4E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ADD58-E717-46E5-99F1-601389C7B5FD}" type="datetimeFigureOut">
              <a:rPr lang="ru-RU" smtClean="0"/>
              <a:t>18.12.2016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27D13-8091-4310-B5E5-B23A26EB4E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9ADD58-E717-46E5-99F1-601389C7B5FD}" type="datetimeFigureOut">
              <a:rPr lang="ru-RU" smtClean="0"/>
              <a:t>18.12.2016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027D13-8091-4310-B5E5-B23A26EB4E9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img0.liveinternet.ru/images/attach/c/5/92/160/92160268_large_e9d220bf918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42852"/>
            <a:ext cx="8929718" cy="652037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www.maam.ru/illustrations/91/small/item_137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8637960" cy="63579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s://ds03.infourok.ru/uploads/ex/0100/0003d18f-43171da0/hello_html_m70becd3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dddeti.ru/images/ix2yxsiy4g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88408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ppt4web.ru/images/1402/38004/640/img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190" y="0"/>
            <a:ext cx="912381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i.mirdetstva5.ru/u/71/c4d874286911e4871be3b1c45aa83f/-/7oFdXWBG_EQ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www.detiburg.ru/image/interest/3400/3379/201305/416.b701998d330e89f4/416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ds03.infourok.ru/uploads/ex/0100/0003d18f-43171da0/hello_html_m76d90bb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i.mirdetstva5.ru/u/86/ffa8b8286911e4ad9792b2c45aa83f/-/UB17xhJ4lR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900igr.net/datai/doshkolnoe-obrazovanie/razvitie-logicheskogo-myshlenija/0021-024-Postroit-dva-treugolnika-iz-pjati-paloche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www.maam.ru/upload/blogs/detsad-205592-140541229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www.mamac.ru/images/pm/00000704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92671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4" descr="http://ellefra.narod.ru/kangaroo/images/2009_18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715436" cy="67151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i.mirdetstva5.ru/u/6e/6c1142286911e48b7b86b1c45aa83f/-/WblB_tcbwk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0"/>
            <a:ext cx="8858312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www.maam.ru/upload/blogs/detsad-85733-142125417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82112" y="0"/>
            <a:ext cx="9181194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i.mirdetstva5.ru/u/81/82db94286911e4821868b2c45aa83f/-/n6UhidIRZ0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www.maam.ru/illustrations/91/small/item_136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8883" y="357166"/>
            <a:ext cx="8791871" cy="61804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i.mirdetstva5.ru/u/88/d1115e286911e496b068b2c45aa83f/-/utCmq1bXHC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80032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img0.liveinternet.ru/images/attach/c/6/90/323/90323954_4979214_2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757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www.maam.ru/illustrations/91/small/item_137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57166"/>
            <a:ext cx="8637960" cy="60722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0</Words>
  <Application>Microsoft Office PowerPoint</Application>
  <PresentationFormat>Экран (4:3)</PresentationFormat>
  <Paragraphs>0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надя</dc:creator>
  <cp:lastModifiedBy>надя</cp:lastModifiedBy>
  <cp:revision>6</cp:revision>
  <dcterms:created xsi:type="dcterms:W3CDTF">2016-12-18T13:28:06Z</dcterms:created>
  <dcterms:modified xsi:type="dcterms:W3CDTF">2016-12-18T14:27:06Z</dcterms:modified>
</cp:coreProperties>
</file>